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000" y="2990850"/>
            <a:ext cx="11520000" cy="7641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77"/>
          <a:stretch>
            <a:fillRect/>
          </a:stretch>
        </p:blipFill>
        <p:spPr>
          <a:xfrm>
            <a:off x="551815" y="1196340"/>
            <a:ext cx="10800080" cy="424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2636520"/>
            <a:ext cx="7531735" cy="98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3716655"/>
            <a:ext cx="7531735" cy="98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51815" y="4869180"/>
            <a:ext cx="7531735" cy="98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2636520"/>
            <a:ext cx="8762365" cy="91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3716655"/>
            <a:ext cx="8762365" cy="91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51815" y="4773930"/>
            <a:ext cx="8762365" cy="91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7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015" y="3356610"/>
            <a:ext cx="6505575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293235"/>
            <a:ext cx="6681470" cy="103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82"/>
          <a:stretch>
            <a:fillRect/>
          </a:stretch>
        </p:blipFill>
        <p:spPr>
          <a:xfrm>
            <a:off x="695325" y="1484630"/>
            <a:ext cx="9880600" cy="403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2493010"/>
            <a:ext cx="7525385" cy="96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3644900"/>
            <a:ext cx="7525385" cy="96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51815" y="4653280"/>
            <a:ext cx="7525385" cy="96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88"/>
          <a:stretch>
            <a:fillRect/>
          </a:stretch>
        </p:blipFill>
        <p:spPr>
          <a:xfrm>
            <a:off x="695960" y="1484630"/>
            <a:ext cx="10800080" cy="388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2924810"/>
            <a:ext cx="9517380" cy="110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293235"/>
            <a:ext cx="9517380" cy="110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32"/>
          <a:stretch>
            <a:fillRect/>
          </a:stretch>
        </p:blipFill>
        <p:spPr>
          <a:xfrm>
            <a:off x="695325" y="1232535"/>
            <a:ext cx="10320020" cy="43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636520"/>
            <a:ext cx="8431530" cy="99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3789045"/>
            <a:ext cx="8431530" cy="99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335280" y="4787900"/>
            <a:ext cx="8431530" cy="99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/>
          <a:stretch>
            <a:fillRect/>
          </a:stretch>
        </p:blipFill>
        <p:spPr>
          <a:xfrm>
            <a:off x="720090" y="1268915"/>
            <a:ext cx="10784205" cy="524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815" y="2853055"/>
            <a:ext cx="8448675" cy="150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580890"/>
            <a:ext cx="8448675" cy="82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335280" y="5688330"/>
            <a:ext cx="8448675" cy="82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92"/>
          <a:stretch>
            <a:fillRect/>
          </a:stretch>
        </p:blipFill>
        <p:spPr>
          <a:xfrm>
            <a:off x="695960" y="1844675"/>
            <a:ext cx="10800080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2862580"/>
            <a:ext cx="8049260" cy="9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4004945"/>
            <a:ext cx="8049260" cy="9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6260" y="2999740"/>
            <a:ext cx="8835390" cy="77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149090"/>
            <a:ext cx="8835390" cy="77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623570" y="5156835"/>
            <a:ext cx="8835390" cy="77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18"/>
          <a:stretch>
            <a:fillRect/>
          </a:stretch>
        </p:blipFill>
        <p:spPr>
          <a:xfrm>
            <a:off x="407670" y="1772920"/>
            <a:ext cx="10800080" cy="309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280" y="2787015"/>
            <a:ext cx="9202420" cy="106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525" y="4004945"/>
            <a:ext cx="9202420" cy="106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