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66958"/>
          <a:stretch>
            <a:fillRect/>
          </a:stretch>
        </p:blipFill>
        <p:spPr>
          <a:xfrm>
            <a:off x="3359785" y="2925445"/>
            <a:ext cx="550926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4005580"/>
            <a:ext cx="3749040" cy="1584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9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006725"/>
            <a:ext cx="584771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070" y="3865245"/>
            <a:ext cx="40411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1070" y="4725035"/>
            <a:ext cx="66192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0806" y="5590732"/>
            <a:ext cx="2056624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2105" y="2708910"/>
            <a:ext cx="3199765" cy="301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55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917065"/>
            <a:ext cx="104997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53055"/>
            <a:ext cx="104997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3789045"/>
            <a:ext cx="1049972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4190267"/>
            <a:ext cx="304685" cy="37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4104434"/>
            <a:ext cx="1152090" cy="53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488" y="4104434"/>
            <a:ext cx="1075919" cy="53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19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5160010" y="4725035"/>
            <a:ext cx="2628900" cy="202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281368"/>
            <a:ext cx="342770" cy="3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3863975" y="2708910"/>
            <a:ext cx="4872400" cy="376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8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8175" y="2207895"/>
            <a:ext cx="158242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2694927"/>
            <a:ext cx="866448" cy="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548845"/>
            <a:ext cx="11340000" cy="5746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3261" y="4723277"/>
            <a:ext cx="304685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3160" y="4637501"/>
            <a:ext cx="666498" cy="5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9624695" y="5196840"/>
            <a:ext cx="2696845" cy="166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41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517515"/>
            <a:ext cx="2156460" cy="13404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709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86940"/>
            <a:ext cx="550481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997200"/>
            <a:ext cx="414845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21556"/>
            <a:ext cx="2380352" cy="4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788942"/>
            <a:ext cx="2561259" cy="4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457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18022" y="4426142"/>
            <a:ext cx="320541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95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060575"/>
            <a:ext cx="108204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2853055"/>
            <a:ext cx="101561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860800"/>
            <a:ext cx="984377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129863"/>
            <a:ext cx="3132544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7" grpId="0" bldLvl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12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137825"/>
            <a:ext cx="5884231" cy="37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32760"/>
            <a:ext cx="11001375" cy="24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5085080"/>
            <a:ext cx="1750695" cy="161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2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1300548"/>
            <a:ext cx="542720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879" y="2235162"/>
            <a:ext cx="599848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580890"/>
            <a:ext cx="2202180" cy="202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55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380" y="1988820"/>
            <a:ext cx="570420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863740"/>
            <a:ext cx="3380100" cy="35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692825"/>
            <a:ext cx="4522670" cy="4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980440"/>
            <a:ext cx="3790315" cy="348932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72085" y="2780665"/>
            <a:ext cx="570420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 animBg="1"/>
      <p:bldP spid="22" grpId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7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17420"/>
            <a:ext cx="614743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140710"/>
            <a:ext cx="7244715" cy="245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338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446008"/>
            <a:ext cx="4189420" cy="42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05175"/>
            <a:ext cx="734822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56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3048483"/>
            <a:ext cx="771234" cy="42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4655820" y="3789045"/>
            <a:ext cx="3321685" cy="283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3160355"/>
            <a:ext cx="542720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4079875" y="3717290"/>
            <a:ext cx="5061585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4978636"/>
            <a:ext cx="590327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4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860800"/>
            <a:ext cx="64090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4892754"/>
            <a:ext cx="4579798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5734050"/>
            <a:ext cx="45796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1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47864"/>
            <a:ext cx="5493853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81655"/>
            <a:ext cx="87299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995847"/>
            <a:ext cx="2494609" cy="34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4258424"/>
            <a:ext cx="1409168" cy="42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4951158"/>
            <a:ext cx="1332997" cy="5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2024-10-03T09:02:13Z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