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595" y="2205355"/>
            <a:ext cx="6271260" cy="10439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b="70923"/>
          <a:stretch>
            <a:fillRect/>
          </a:stretch>
        </p:blipFill>
        <p:spPr>
          <a:xfrm>
            <a:off x="3431540" y="3357245"/>
            <a:ext cx="5311140" cy="7200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b="65035"/>
          <a:stretch>
            <a:fillRect/>
          </a:stretch>
        </p:blipFill>
        <p:spPr>
          <a:xfrm>
            <a:off x="4224020" y="4365625"/>
            <a:ext cx="4130040" cy="5035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9740" y="5157470"/>
            <a:ext cx="6248400" cy="5181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198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225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938020"/>
            <a:ext cx="10840085" cy="1381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3319780"/>
            <a:ext cx="10840085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770" y="4149090"/>
            <a:ext cx="10840085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4895850"/>
            <a:ext cx="10840085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1" grpId="0" bldLvl="0" animBg="1"/>
      <p:bldP spid="2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794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425065"/>
            <a:ext cx="5475605" cy="83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187700"/>
            <a:ext cx="11473815" cy="2172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0329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397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9546" y="2758417"/>
            <a:ext cx="361813" cy="400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3357450"/>
            <a:ext cx="11340000" cy="18478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764745"/>
            <a:ext cx="11340000" cy="43061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355" y="5013325"/>
            <a:ext cx="2608580" cy="17526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7135"/>
            <a:ext cx="11340000" cy="497156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470" y="4912360"/>
            <a:ext cx="2608580" cy="17526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692990"/>
            <a:ext cx="11340000" cy="426762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5085080"/>
            <a:ext cx="2608580" cy="17526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00748" cy="586800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322580" y="5013960"/>
            <a:ext cx="7921625" cy="95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6265545"/>
            <a:ext cx="792162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08239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485390"/>
            <a:ext cx="10425430" cy="135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077335"/>
            <a:ext cx="10857865" cy="189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6047105"/>
            <a:ext cx="10857865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2127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42129" cy="58680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3850" y="2594610"/>
            <a:ext cx="952627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3850" y="3350895"/>
            <a:ext cx="10648950" cy="125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3850" y="4863465"/>
            <a:ext cx="490918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3850" y="5619750"/>
            <a:ext cx="10699115" cy="1236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6" grpId="0" bldLvl="0" animBg="1"/>
      <p:bldP spid="24" grpId="0" bldLvl="0" animBg="1"/>
      <p:bldP spid="2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38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069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596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3697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0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82518" y="1834945"/>
            <a:ext cx="599848" cy="381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81813" y="1834945"/>
            <a:ext cx="1161612" cy="40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45239" y="2655407"/>
            <a:ext cx="599848" cy="381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5962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82640" cy="5868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5755" y="3527425"/>
            <a:ext cx="10130155" cy="1231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5755" y="4892675"/>
            <a:ext cx="10944225" cy="107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38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7153" y="1987301"/>
            <a:ext cx="371334" cy="39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45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3747765"/>
            <a:ext cx="428463" cy="390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69864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0401" y="1769603"/>
            <a:ext cx="328664" cy="292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614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958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23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0176" y="1262385"/>
            <a:ext cx="1047354" cy="381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73249" y="2092056"/>
            <a:ext cx="1037833" cy="381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19848" y="2092056"/>
            <a:ext cx="1037833" cy="381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67052" y="2883581"/>
            <a:ext cx="437984" cy="476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9319" y="3703716"/>
            <a:ext cx="1085440" cy="45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479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2024-10-03T11:56:35Z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