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410" r:id="rId3"/>
    <p:sldId id="411" r:id="rId4"/>
    <p:sldId id="412" r:id="rId5"/>
    <p:sldId id="413" r:id="rId6"/>
    <p:sldId id="414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22" userDrawn="1">
          <p15:clr>
            <a:srgbClr val="A4A3A4"/>
          </p15:clr>
        </p15:guide>
        <p15:guide id="2" pos="374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222"/>
        <p:guide pos="374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69870" y="3048000"/>
            <a:ext cx="6652260" cy="762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135" y="836930"/>
            <a:ext cx="11833860" cy="379476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0055" y="4797425"/>
            <a:ext cx="1664335" cy="18446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71080" y="3429000"/>
            <a:ext cx="731520" cy="10083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380" y="836930"/>
            <a:ext cx="11398885" cy="512635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48300" y="4940935"/>
            <a:ext cx="2216785" cy="161861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805" y="5085080"/>
            <a:ext cx="946150" cy="7073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4130" y="692785"/>
            <a:ext cx="11414760" cy="5226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56045" y="4869180"/>
            <a:ext cx="1796415" cy="191706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5685" y="4797425"/>
            <a:ext cx="802005" cy="10083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625" y="908685"/>
            <a:ext cx="12054840" cy="394716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08570" y="3789045"/>
            <a:ext cx="4122420" cy="287274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23635" y="3860800"/>
            <a:ext cx="816610" cy="5797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zZmZGViMDMzYmExZWUzNmIzNjY0NjhmNDM4NThiNj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69</cp:revision>
  <dcterms:created xsi:type="dcterms:W3CDTF">2015-09-16T06:44:00Z</dcterms:created>
  <dcterms:modified xsi:type="dcterms:W3CDTF">2024-10-03T12:37:20Z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516B79B9274A4EE391AD8EA237981B0E_13</vt:lpwstr>
  </property>
</Properties>
</file>