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640" y="2565400"/>
            <a:ext cx="5890260" cy="7315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4360" y="3756660"/>
            <a:ext cx="3383280" cy="6553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02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73702" y="3785575"/>
            <a:ext cx="361813" cy="4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73853" y="3576061"/>
            <a:ext cx="1551989" cy="1352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6460" y="3500755"/>
            <a:ext cx="3153410" cy="277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05374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7935" y="4437380"/>
            <a:ext cx="2857500" cy="214884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61039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3215" y="2004060"/>
            <a:ext cx="546544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3215" y="2825750"/>
            <a:ext cx="4862195" cy="1122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3215" y="4413250"/>
            <a:ext cx="3947795" cy="229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93331" cy="58680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8295" y="2347595"/>
            <a:ext cx="6819265" cy="1003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97815" y="3429000"/>
            <a:ext cx="5260975" cy="104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8295" y="4740275"/>
            <a:ext cx="9724390" cy="196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2" grpId="0" bldLvl="0" animBg="1"/>
      <p:bldP spid="2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692990"/>
            <a:ext cx="11340000" cy="422362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4940935"/>
            <a:ext cx="4785360" cy="174498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45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6196" y="2014133"/>
            <a:ext cx="342769" cy="390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770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19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1958311"/>
            <a:ext cx="380856" cy="381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00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92191" y="3510256"/>
            <a:ext cx="371335" cy="4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39697" y="3357832"/>
            <a:ext cx="304685" cy="381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39647" y="5263128"/>
            <a:ext cx="980705" cy="466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06045" y="5453658"/>
            <a:ext cx="361813" cy="57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44030" y="5310761"/>
            <a:ext cx="314205" cy="381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48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81612" y="2027671"/>
            <a:ext cx="761712" cy="401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002523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620600"/>
            <a:ext cx="11340000" cy="452060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4509135"/>
            <a:ext cx="6675120" cy="2172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628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982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730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67264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490470"/>
            <a:ext cx="1082738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357245"/>
            <a:ext cx="1108392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4271784"/>
            <a:ext cx="2218488" cy="352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5071745"/>
            <a:ext cx="11331575" cy="149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18" grpId="0" animBg="1"/>
      <p:bldP spid="2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151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844165"/>
            <a:ext cx="1129284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721142"/>
            <a:ext cx="7540956" cy="4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438015"/>
            <a:ext cx="781177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770" y="5300980"/>
            <a:ext cx="781177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  <p:bldP spid="2" grpId="0" bldLvl="0" animBg="1"/>
      <p:bldP spid="1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946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0" y="2564765"/>
            <a:ext cx="10362565" cy="84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380" y="3429000"/>
            <a:ext cx="10362565" cy="84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770" y="4509135"/>
            <a:ext cx="10511790" cy="156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441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1919851"/>
            <a:ext cx="4570277" cy="44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1770" y="2637155"/>
            <a:ext cx="8184515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563620"/>
            <a:ext cx="9105900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4512371"/>
            <a:ext cx="10130780" cy="43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5379720"/>
            <a:ext cx="6464300" cy="1446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bldLvl="0" animBg="1"/>
      <p:bldP spid="13" grpId="0" bldLvl="0" animBg="1"/>
      <p:bldP spid="20" grpId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7985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53237" y="3325331"/>
            <a:ext cx="373865" cy="325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922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82216" y="2596523"/>
            <a:ext cx="1323476" cy="400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81863" y="2615585"/>
            <a:ext cx="314206" cy="390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38891" y="2586992"/>
            <a:ext cx="1732896" cy="428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06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9445" y="3999568"/>
            <a:ext cx="790277" cy="38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23979" y="4028179"/>
            <a:ext cx="342770" cy="257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4800687"/>
            <a:ext cx="390377" cy="32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2569" y="4714853"/>
            <a:ext cx="3522921" cy="505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6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00957" y="2887421"/>
            <a:ext cx="2266095" cy="47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77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82065" y="3042596"/>
            <a:ext cx="1180654" cy="38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42"/>
          <a:stretch>
            <a:fillRect/>
          </a:stretch>
        </p:blipFill>
        <p:spPr>
          <a:xfrm>
            <a:off x="4295775" y="3500755"/>
            <a:ext cx="3486150" cy="3018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49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01410" y="2906244"/>
            <a:ext cx="2427959" cy="46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4"/>
          <a:stretch>
            <a:fillRect/>
          </a:stretch>
        </p:blipFill>
        <p:spPr>
          <a:xfrm>
            <a:off x="4295775" y="3644900"/>
            <a:ext cx="4714240" cy="3075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616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2024-10-03T11:41:22Z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