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0" y="1988820"/>
            <a:ext cx="6690360" cy="7848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69814"/>
          <a:stretch>
            <a:fillRect/>
          </a:stretch>
        </p:blipFill>
        <p:spPr>
          <a:xfrm>
            <a:off x="3040380" y="2925445"/>
            <a:ext cx="6111240" cy="8648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b="57670"/>
          <a:stretch>
            <a:fillRect/>
          </a:stretch>
        </p:blipFill>
        <p:spPr>
          <a:xfrm>
            <a:off x="3359785" y="3933190"/>
            <a:ext cx="5273040" cy="6483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1585" y="4653280"/>
            <a:ext cx="4480560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52075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904365"/>
            <a:ext cx="5363845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5934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72144" y="6128822"/>
            <a:ext cx="292576" cy="35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85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29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29068" y="2016148"/>
            <a:ext cx="361813" cy="39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01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2745" y="4786170"/>
            <a:ext cx="380856" cy="380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621235"/>
            <a:ext cx="11340000" cy="13402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195" y="1277825"/>
            <a:ext cx="11340000" cy="54445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97089" y="5063244"/>
            <a:ext cx="1751939" cy="505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01371" y="5063244"/>
            <a:ext cx="380856" cy="514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60195" y="6021070"/>
            <a:ext cx="192341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815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2400" y="5085080"/>
            <a:ext cx="2453640" cy="14859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398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550795"/>
            <a:ext cx="5212715" cy="7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337560"/>
            <a:ext cx="5284470" cy="1222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4702810"/>
            <a:ext cx="5284470" cy="107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60045" y="5923915"/>
            <a:ext cx="7202170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8" grpId="0" bldLvl="0" animBg="1"/>
      <p:bldP spid="22" grpId="0" bldLvl="0" animBg="1"/>
      <p:bldP spid="2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663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4725035"/>
            <a:ext cx="4297680" cy="2065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497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265" y="5086350"/>
            <a:ext cx="3545840" cy="17037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837135"/>
            <a:ext cx="1087135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61525" y="5164455"/>
            <a:ext cx="62992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0"/>
          <a:stretch>
            <a:fillRect/>
          </a:stretch>
        </p:blipFill>
        <p:spPr>
          <a:xfrm>
            <a:off x="8328025" y="836930"/>
            <a:ext cx="2500630" cy="2704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05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2101454"/>
            <a:ext cx="666498" cy="533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960" y="2924810"/>
            <a:ext cx="7688580" cy="3694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9652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3517900"/>
            <a:ext cx="5773420" cy="156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915" y="2557780"/>
            <a:ext cx="1097407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11"/>
          <a:stretch>
            <a:fillRect/>
          </a:stretch>
        </p:blipFill>
        <p:spPr>
          <a:xfrm>
            <a:off x="6672580" y="1844675"/>
            <a:ext cx="7678420" cy="244856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235" y="1791335"/>
            <a:ext cx="5206365" cy="250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507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501900"/>
            <a:ext cx="935355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1770" y="3068955"/>
            <a:ext cx="664845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9380" y="3894455"/>
            <a:ext cx="5920105" cy="83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827905"/>
            <a:ext cx="547624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6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6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3028528"/>
            <a:ext cx="333249" cy="381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50"/>
          <a:stretch>
            <a:fillRect/>
          </a:stretch>
        </p:blipFill>
        <p:spPr>
          <a:xfrm>
            <a:off x="4799965" y="4220845"/>
            <a:ext cx="5100320" cy="2715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30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78639" y="4855039"/>
            <a:ext cx="590327" cy="390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66122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89635" y="3771265"/>
            <a:ext cx="529399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0110" y="4412615"/>
            <a:ext cx="6604635" cy="88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39470" y="5445125"/>
            <a:ext cx="3929380" cy="1081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824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157095"/>
            <a:ext cx="669544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197621"/>
            <a:ext cx="5046347" cy="448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7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5026283"/>
            <a:ext cx="342770" cy="38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2400" y="4940935"/>
            <a:ext cx="2476500" cy="1478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3603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8419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1380" y="2928620"/>
            <a:ext cx="7446010" cy="1311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4840" y="4361815"/>
            <a:ext cx="7383145" cy="1410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56897" y="6113893"/>
            <a:ext cx="4263550" cy="45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2024-10-03T08:44:25Z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