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7" r:id="rId9"/>
    <p:sldId id="345" r:id="rId10"/>
    <p:sldId id="344" r:id="rId11"/>
    <p:sldId id="343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5595" y="2205355"/>
            <a:ext cx="6271260" cy="10439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b="70923"/>
          <a:stretch>
            <a:fillRect/>
          </a:stretch>
        </p:blipFill>
        <p:spPr>
          <a:xfrm>
            <a:off x="3431540" y="3357245"/>
            <a:ext cx="5311140" cy="7200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4020" y="4365625"/>
            <a:ext cx="4130040" cy="14401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259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010" y="3644900"/>
            <a:ext cx="8051800" cy="313817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23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3892550"/>
            <a:ext cx="7607935" cy="29654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36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805955"/>
            <a:ext cx="1666246" cy="43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626360"/>
            <a:ext cx="11060430" cy="1186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932555"/>
            <a:ext cx="10040620" cy="1111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5172075"/>
            <a:ext cx="11543665" cy="1134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11" grpId="0" bldLvl="0" animBg="1"/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23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138" y="3751398"/>
            <a:ext cx="552241" cy="390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99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07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7153" y="1281405"/>
            <a:ext cx="371334" cy="400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5564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6407" y="5367251"/>
            <a:ext cx="368572" cy="39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737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31083" y="2892290"/>
            <a:ext cx="561763" cy="381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005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1298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58696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535" y="908890"/>
            <a:ext cx="1114163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2580" y="1948180"/>
            <a:ext cx="873696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708910"/>
            <a:ext cx="873696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9380" y="3357245"/>
            <a:ext cx="873696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9380" y="4149090"/>
            <a:ext cx="873696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91135" y="4940935"/>
            <a:ext cx="8736965" cy="1145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91135" y="6086475"/>
            <a:ext cx="873696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2"/>
          <a:stretch>
            <a:fillRect/>
          </a:stretch>
        </p:blipFill>
        <p:spPr>
          <a:xfrm>
            <a:off x="360045" y="1124380"/>
            <a:ext cx="11339830" cy="4151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8900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3068955"/>
            <a:ext cx="7591425" cy="337248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36903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862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825115"/>
            <a:ext cx="600456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692525"/>
            <a:ext cx="8813165" cy="90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998085"/>
            <a:ext cx="11068050" cy="144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11395" cy="58680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2580" y="2755265"/>
            <a:ext cx="10749915" cy="399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86294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902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6196" y="2080859"/>
            <a:ext cx="342769" cy="390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1640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73762" y="3467776"/>
            <a:ext cx="294352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46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2913913"/>
            <a:ext cx="333249" cy="38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177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05642" y="2829888"/>
            <a:ext cx="1732896" cy="496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3500755"/>
            <a:ext cx="7775575" cy="3465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82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3015923"/>
            <a:ext cx="342770" cy="390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60" y="3645105"/>
            <a:ext cx="11340000" cy="1001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758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382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49168" y="2856158"/>
            <a:ext cx="314206" cy="381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2024-10-03T11:53:00Z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