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56540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789045"/>
            <a:ext cx="573786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1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5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92400"/>
            <a:ext cx="10002520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982720"/>
            <a:ext cx="10888980" cy="20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818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44619" y="2534233"/>
            <a:ext cx="8935818" cy="38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7025" y="3213100"/>
            <a:ext cx="1010412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4500" y="4653280"/>
            <a:ext cx="1010412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6003925"/>
            <a:ext cx="101041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bldLvl="0" animBg="1"/>
      <p:bldP spid="26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6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63090"/>
            <a:ext cx="72250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637155"/>
            <a:ext cx="73526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12820"/>
            <a:ext cx="624078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23715"/>
            <a:ext cx="1064387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24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0030" y="3429000"/>
            <a:ext cx="2419350" cy="147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6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4725035"/>
            <a:ext cx="2319020" cy="14179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3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364990"/>
            <a:ext cx="3451860" cy="21107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75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73054"/>
            <a:ext cx="2713602" cy="41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22245"/>
            <a:ext cx="43002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95040"/>
            <a:ext cx="430022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293235"/>
            <a:ext cx="430022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5085080"/>
            <a:ext cx="430022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  <p:bldP spid="2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1154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649" y="2918292"/>
            <a:ext cx="4902272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573145"/>
            <a:ext cx="1001077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424045"/>
            <a:ext cx="68408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5359400"/>
            <a:ext cx="11024870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ldLvl="0" animBg="1"/>
      <p:bldP spid="17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986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79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6114605"/>
            <a:ext cx="371335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12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837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94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853055"/>
            <a:ext cx="996823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414520"/>
            <a:ext cx="11205210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2488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3717290"/>
            <a:ext cx="622935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80890"/>
            <a:ext cx="750824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5300980"/>
            <a:ext cx="10953750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6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2728595"/>
            <a:ext cx="1082992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319270"/>
            <a:ext cx="11155045" cy="179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3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18970"/>
            <a:ext cx="1166558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09645"/>
            <a:ext cx="11222990" cy="167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192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548640"/>
            <a:ext cx="10893425" cy="4015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422140"/>
            <a:ext cx="10893425" cy="24358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1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293235"/>
            <a:ext cx="363474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26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077335"/>
            <a:ext cx="363474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51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427095"/>
            <a:ext cx="4656455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047615"/>
            <a:ext cx="912876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944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4132" y="2568880"/>
            <a:ext cx="8374984" cy="42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850" y="3313430"/>
            <a:ext cx="1028763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4803140"/>
            <a:ext cx="103981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850" y="5538470"/>
            <a:ext cx="10715625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bldLvl="0" animBg="1"/>
      <p:bldP spid="22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32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25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64</cp:revision>
  <dcterms:created xsi:type="dcterms:W3CDTF">2015-09-16T06:44:00Z</dcterms:created>
  <dcterms:modified xsi:type="dcterms:W3CDTF">2024-10-03T13:44:03Z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