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565400"/>
            <a:ext cx="5890260" cy="7315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4005580"/>
            <a:ext cx="10538460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73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805" y="3860800"/>
            <a:ext cx="3139440" cy="23469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65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4445" y="5300980"/>
            <a:ext cx="1890395" cy="14135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6468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4481195"/>
            <a:ext cx="5451475" cy="191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68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00555"/>
            <a:ext cx="651510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585720"/>
            <a:ext cx="10810875" cy="177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453921"/>
            <a:ext cx="6750680" cy="121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51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540000"/>
            <a:ext cx="897191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369310"/>
            <a:ext cx="10709910" cy="119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30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725035"/>
            <a:ext cx="2651760" cy="16916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599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215" y="3801745"/>
            <a:ext cx="6057900" cy="126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3190" y="5413846"/>
            <a:ext cx="5383364" cy="1215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25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015490"/>
            <a:ext cx="933196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883535"/>
            <a:ext cx="1088580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3703955"/>
            <a:ext cx="5708650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60045" y="4365625"/>
            <a:ext cx="11036300" cy="15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24" grpId="0" bldLvl="0" animBg="1"/>
      <p:bldP spid="3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6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57984" y="3932302"/>
            <a:ext cx="561763" cy="38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1335" y="4828643"/>
            <a:ext cx="599848" cy="39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5373370"/>
            <a:ext cx="2211070" cy="1258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54445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5229225"/>
            <a:ext cx="2752725" cy="15671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906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727325"/>
            <a:ext cx="4340860" cy="29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237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795270"/>
            <a:ext cx="10807700" cy="207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59335"/>
            <a:ext cx="11340000" cy="43543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5085080"/>
            <a:ext cx="2167890" cy="16205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2024-10-03T11:37:19Z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