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205355"/>
            <a:ext cx="6271260" cy="1043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6245" y="3645535"/>
            <a:ext cx="348996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5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902075"/>
            <a:ext cx="11378565" cy="234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590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780665"/>
            <a:ext cx="11264900" cy="357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691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92785"/>
            <a:ext cx="9982200" cy="3077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573145"/>
            <a:ext cx="9982200" cy="32480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727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86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302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957830"/>
            <a:ext cx="105263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786572"/>
            <a:ext cx="6522166" cy="4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624705"/>
            <a:ext cx="11672570" cy="164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31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96415"/>
            <a:ext cx="10788650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474720"/>
            <a:ext cx="11453495" cy="193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3447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23795" y="3641204"/>
            <a:ext cx="252232" cy="28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1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903479"/>
            <a:ext cx="552241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25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564765"/>
            <a:ext cx="6895465" cy="39916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048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57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3958" y="1136119"/>
            <a:ext cx="541694" cy="35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3335" y="6007171"/>
            <a:ext cx="524220" cy="34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758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906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348865"/>
            <a:ext cx="8989695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45" y="3429000"/>
            <a:ext cx="8989695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4509135"/>
            <a:ext cx="8989695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-96520" y="5872480"/>
            <a:ext cx="898969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7055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44473" y="4997183"/>
            <a:ext cx="263879" cy="28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0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037164"/>
            <a:ext cx="333249" cy="39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12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2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196105"/>
            <a:ext cx="380855" cy="38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5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959930"/>
            <a:ext cx="418942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611710"/>
            <a:ext cx="11340000" cy="1974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564970"/>
            <a:ext cx="11340000" cy="163015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026535"/>
            <a:ext cx="6277610" cy="28314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2083118"/>
            <a:ext cx="580806" cy="39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204" y="3915043"/>
            <a:ext cx="552240" cy="38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977" y="4831006"/>
            <a:ext cx="1094962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2024-10-03T12:05:06Z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