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493010"/>
            <a:ext cx="549402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0" y="3573145"/>
            <a:ext cx="361950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913391"/>
            <a:ext cx="333249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7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0947" y="2562180"/>
            <a:ext cx="318651" cy="34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4391998"/>
            <a:ext cx="590327" cy="38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7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7488" y="2671313"/>
            <a:ext cx="268336" cy="33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1294" y="2595759"/>
            <a:ext cx="586986" cy="47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9117" y="2679708"/>
            <a:ext cx="276722" cy="32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384" y="4056463"/>
            <a:ext cx="4620425" cy="394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1405" y="4736465"/>
            <a:ext cx="319468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5360" y="5379085"/>
            <a:ext cx="616394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04240" y="6127115"/>
            <a:ext cx="621284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bldLvl="0" animBg="1"/>
      <p:bldP spid="14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89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682990"/>
            <a:ext cx="4970176" cy="44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16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4437380"/>
            <a:ext cx="2339340" cy="18897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75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1720215"/>
            <a:ext cx="59289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416175"/>
            <a:ext cx="519049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915" y="3213100"/>
            <a:ext cx="648081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18585"/>
            <a:ext cx="819785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4797425"/>
            <a:ext cx="521779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581015"/>
            <a:ext cx="870077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7" grpId="0" bldLvl="0" animBg="1"/>
      <p:bldP spid="22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378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2294233"/>
            <a:ext cx="5550982" cy="86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7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032" y="1262171"/>
            <a:ext cx="371335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4956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9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176659"/>
            <a:ext cx="304685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1128959"/>
            <a:ext cx="542720" cy="46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2044797"/>
            <a:ext cx="666498" cy="53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986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007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783715"/>
            <a:ext cx="965073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15" y="2708910"/>
            <a:ext cx="11186160" cy="404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17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2518" y="2005177"/>
            <a:ext cx="533198" cy="4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71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0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627120"/>
            <a:ext cx="976630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437380"/>
            <a:ext cx="976630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915" y="5247640"/>
            <a:ext cx="976630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87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567843"/>
            <a:ext cx="4303677" cy="3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941445"/>
            <a:ext cx="664273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759960"/>
            <a:ext cx="1152588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13100"/>
            <a:ext cx="472249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3" grpId="0" bldLvl="0" animBg="1"/>
      <p:bldP spid="26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06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949450"/>
            <a:ext cx="640651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727960"/>
            <a:ext cx="785876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5580" y="3357245"/>
            <a:ext cx="785876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625" y="4149090"/>
            <a:ext cx="785876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5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1124585"/>
            <a:ext cx="2080260" cy="203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3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166745"/>
            <a:ext cx="371334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670" y="1844675"/>
            <a:ext cx="3387725" cy="331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"/>
          <a:stretch>
            <a:fillRect/>
          </a:stretch>
        </p:blipFill>
        <p:spPr>
          <a:xfrm>
            <a:off x="360045" y="1052625"/>
            <a:ext cx="11339830" cy="2239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2777613"/>
            <a:ext cx="342770" cy="38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2" r="58724"/>
          <a:stretch>
            <a:fillRect/>
          </a:stretch>
        </p:blipFill>
        <p:spPr>
          <a:xfrm>
            <a:off x="4224020" y="3491230"/>
            <a:ext cx="4680585" cy="3366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8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2821" y="4799119"/>
            <a:ext cx="371335" cy="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327" y="4646587"/>
            <a:ext cx="761712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168" y="4560787"/>
            <a:ext cx="666498" cy="53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8" t="2051" r="4340" b="2291"/>
          <a:stretch>
            <a:fillRect/>
          </a:stretch>
        </p:blipFill>
        <p:spPr>
          <a:xfrm>
            <a:off x="5088255" y="5085080"/>
            <a:ext cx="2924175" cy="155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013530"/>
            <a:ext cx="11340000" cy="973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0231" y="5376288"/>
            <a:ext cx="980705" cy="41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7586" y="5385834"/>
            <a:ext cx="304685" cy="38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7485" y="5299918"/>
            <a:ext cx="837884" cy="53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109882"/>
            <a:ext cx="380856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0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8312" y="1110097"/>
            <a:ext cx="2304181" cy="4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1912289"/>
            <a:ext cx="1571032" cy="50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052" y="1940939"/>
            <a:ext cx="1256826" cy="44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9093" y="1921839"/>
            <a:ext cx="1599596" cy="46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5340" y="1912289"/>
            <a:ext cx="3684785" cy="50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2024-10-03T08:13:17Z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