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5"/>
  </p:handoutMasterIdLst>
  <p:sldIdLst>
    <p:sldId id="302" r:id="rId3"/>
    <p:sldId id="324" r:id="rId4"/>
    <p:sldId id="335" r:id="rId6"/>
    <p:sldId id="334" r:id="rId7"/>
    <p:sldId id="333" r:id="rId8"/>
    <p:sldId id="332" r:id="rId9"/>
    <p:sldId id="331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4"/>
        <p:guide pos="38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3213100"/>
            <a:ext cx="11231880" cy="1577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982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853565"/>
            <a:ext cx="1080516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588260"/>
            <a:ext cx="815784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213100"/>
            <a:ext cx="870712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104640"/>
            <a:ext cx="42703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21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584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377565"/>
            <a:ext cx="949515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111635"/>
            <a:ext cx="8102720" cy="4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513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970" y="3883660"/>
            <a:ext cx="536829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1970" y="4509135"/>
            <a:ext cx="536829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425" y="5085715"/>
            <a:ext cx="536829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21970" y="5661660"/>
            <a:ext cx="536829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6287770"/>
            <a:ext cx="536829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3933190"/>
            <a:ext cx="2357755" cy="221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40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8195" y="1881505"/>
            <a:ext cx="734250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1995" y="2633980"/>
            <a:ext cx="541464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8195" y="3357245"/>
            <a:ext cx="625221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70" y="4004945"/>
            <a:ext cx="605282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35660" y="4878705"/>
            <a:ext cx="619950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6" t="47776" r="7539"/>
          <a:stretch>
            <a:fillRect/>
          </a:stretch>
        </p:blipFill>
        <p:spPr>
          <a:xfrm>
            <a:off x="8256270" y="1557020"/>
            <a:ext cx="2520315" cy="30645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1786890"/>
            <a:ext cx="2357755" cy="221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20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668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5096" y="3344302"/>
            <a:ext cx="318003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6652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1210" y="4373245"/>
            <a:ext cx="493776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575" y="4950614"/>
            <a:ext cx="3532691" cy="36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445760"/>
            <a:ext cx="353250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180" y="6083300"/>
            <a:ext cx="353250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2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360045" y="899795"/>
            <a:ext cx="7320325" cy="22326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1700530"/>
            <a:ext cx="579501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765" y="2269490"/>
            <a:ext cx="7813675" cy="172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982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9380" y="1772920"/>
            <a:ext cx="852487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564765"/>
            <a:ext cx="852487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213100"/>
            <a:ext cx="1062736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077335"/>
            <a:ext cx="1062736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653485"/>
            <a:ext cx="11340000" cy="271875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91770" y="4797425"/>
            <a:ext cx="1062736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0" y="5517515"/>
            <a:ext cx="1062736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625" y="6157595"/>
            <a:ext cx="1062736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24" grpId="0" bldLvl="0" animBg="1"/>
      <p:bldP spid="25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51585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4940935"/>
            <a:ext cx="4998720" cy="18878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8845"/>
            <a:ext cx="11340000" cy="42942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725035"/>
            <a:ext cx="5285740" cy="19964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2024-10-03T09:25:12Z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