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7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717290"/>
            <a:ext cx="959358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1157245"/>
            <a:ext cx="552240" cy="3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8916" y="2090951"/>
            <a:ext cx="856926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501" y="2090951"/>
            <a:ext cx="323726" cy="3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052" y="2986547"/>
            <a:ext cx="437984" cy="4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319" y="3901198"/>
            <a:ext cx="2723123" cy="4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53828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5085080"/>
            <a:ext cx="3533140" cy="17208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07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6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670" y="1983105"/>
            <a:ext cx="85490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919095"/>
            <a:ext cx="11439525" cy="145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623435"/>
            <a:ext cx="1100264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05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61515"/>
            <a:ext cx="1036828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9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0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3113642"/>
            <a:ext cx="380855" cy="38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141345"/>
            <a:ext cx="11049635" cy="379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5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4580890"/>
            <a:ext cx="9325610" cy="23882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6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234239"/>
            <a:ext cx="837884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380" y="2234239"/>
            <a:ext cx="828362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567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36934" y="4743501"/>
            <a:ext cx="296568" cy="30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2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0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62555"/>
            <a:ext cx="11075035" cy="170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397375"/>
            <a:ext cx="111055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302250"/>
            <a:ext cx="30657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01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770" y="2924810"/>
            <a:ext cx="11011535" cy="247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900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1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83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37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6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2137916"/>
            <a:ext cx="590327" cy="38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2137916"/>
            <a:ext cx="590327" cy="38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2137916"/>
            <a:ext cx="571283" cy="38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53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9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29765"/>
            <a:ext cx="10822305" cy="23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4542790"/>
            <a:ext cx="7286625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906770"/>
            <a:ext cx="92957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67575"/>
            <a:ext cx="333249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5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063310"/>
            <a:ext cx="371334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0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2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121486"/>
            <a:ext cx="380855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789250"/>
            <a:ext cx="11340000" cy="9737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119293"/>
            <a:ext cx="552241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3043289"/>
            <a:ext cx="552241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3043289"/>
            <a:ext cx="552241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6574" y="3938708"/>
            <a:ext cx="523678" cy="4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4843653"/>
            <a:ext cx="1637682" cy="4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3652" y="4853178"/>
            <a:ext cx="3256322" cy="48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2024-10-03T12:01:17Z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