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7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3" r:id="rId9"/>
    <p:sldId id="342" r:id="rId10"/>
    <p:sldId id="340" r:id="rId11"/>
    <p:sldId id="339" r:id="rId12"/>
    <p:sldId id="338" r:id="rId13"/>
    <p:sldId id="337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4"/>
    <p:sldId id="326" r:id="rId25"/>
    <p:sldId id="325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061210"/>
            <a:ext cx="5890260" cy="731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67030"/>
          <a:stretch>
            <a:fillRect/>
          </a:stretch>
        </p:blipFill>
        <p:spPr>
          <a:xfrm>
            <a:off x="3647440" y="2997200"/>
            <a:ext cx="5021580" cy="864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495" y="3861435"/>
            <a:ext cx="641604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5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1691600"/>
            <a:ext cx="418942" cy="3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4725035"/>
            <a:ext cx="2057400" cy="164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4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3214071"/>
            <a:ext cx="371335" cy="38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9420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67759" y="4403151"/>
            <a:ext cx="396506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9120505" y="4275455"/>
            <a:ext cx="3208655" cy="2582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5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176564"/>
            <a:ext cx="361813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/>
          <a:stretch>
            <a:fillRect/>
          </a:stretch>
        </p:blipFill>
        <p:spPr>
          <a:xfrm>
            <a:off x="8112760" y="3644900"/>
            <a:ext cx="3670935" cy="290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518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3789045"/>
            <a:ext cx="2741295" cy="28505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594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120" y="2893695"/>
            <a:ext cx="6301105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5120" y="4565015"/>
            <a:ext cx="609917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21615" y="5323205"/>
            <a:ext cx="803910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5120" y="6143625"/>
            <a:ext cx="665226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1" grpId="0" bldLvl="0" animBg="1"/>
      <p:bldP spid="2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598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92325"/>
            <a:ext cx="627570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045" y="2997200"/>
            <a:ext cx="627253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881120"/>
            <a:ext cx="9739630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287010"/>
            <a:ext cx="11118215" cy="152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21" grpId="0" bldLvl="0" animBg="1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48845"/>
            <a:ext cx="11340000" cy="48576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5445125"/>
            <a:ext cx="1678940" cy="1303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40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4890" y="4580890"/>
            <a:ext cx="2522220" cy="19583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89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580890"/>
            <a:ext cx="2522220" cy="1958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5803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8840" y="5305227"/>
            <a:ext cx="320910" cy="35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4010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3850" y="1804035"/>
            <a:ext cx="547306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850" y="2674620"/>
            <a:ext cx="5726430" cy="201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3850" y="4975225"/>
            <a:ext cx="552196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3850" y="5712460"/>
            <a:ext cx="2950210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22" grpId="0" bldLvl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1953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91770" y="2348865"/>
            <a:ext cx="10937875" cy="29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71620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8525" y="1774292"/>
            <a:ext cx="3588126" cy="34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8295" y="2436495"/>
            <a:ext cx="3502660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670" y="3357245"/>
            <a:ext cx="9575800" cy="210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6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265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9701" y="2845103"/>
            <a:ext cx="367501" cy="33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448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2913" y="2675255"/>
            <a:ext cx="259925" cy="30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76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0628" y="4327747"/>
            <a:ext cx="341491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7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5657420"/>
            <a:ext cx="11340000" cy="1263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5946" y="6049916"/>
            <a:ext cx="209471" cy="41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9195" y="6212658"/>
            <a:ext cx="361813" cy="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5744" y="6049916"/>
            <a:ext cx="1047355" cy="42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89247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2277110"/>
            <a:ext cx="3543300" cy="23317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8474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3215" y="3667125"/>
            <a:ext cx="3352165" cy="159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215" y="5379720"/>
            <a:ext cx="301244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3027" y="6221924"/>
            <a:ext cx="2283033" cy="39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45904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2024-10-03T11:21:52Z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