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02" r:id="rId3"/>
    <p:sldId id="324" r:id="rId4"/>
    <p:sldId id="334" r:id="rId5"/>
    <p:sldId id="333" r:id="rId6"/>
    <p:sldId id="332" r:id="rId7"/>
    <p:sldId id="331" r:id="rId8"/>
    <p:sldId id="330" r:id="rId9"/>
    <p:sldId id="329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2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82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handoutMaster" Target="handoutMasters/handoutMaster1.xml"/><Relationship Id="rId15" Type="http://schemas.openxmlformats.org/officeDocument/2006/relationships/notesMaster" Target="notesMasters/notesMaster1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15640" y="2565400"/>
            <a:ext cx="5890260" cy="73152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525" y="3645535"/>
            <a:ext cx="11458575" cy="72199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89146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7033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14" y="3044294"/>
            <a:ext cx="6598336" cy="4574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21945" y="3861435"/>
            <a:ext cx="10779760" cy="564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45" y="4740910"/>
            <a:ext cx="10780395" cy="779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45" y="5607685"/>
            <a:ext cx="9973310" cy="772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8" grpId="0" bldLvl="0" animBg="1"/>
      <p:bldP spid="11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94413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1945" y="1871980"/>
            <a:ext cx="10696575" cy="4313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84578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20280" y="4725035"/>
            <a:ext cx="3921760" cy="198437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867982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24539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321914" y="2091728"/>
            <a:ext cx="3894256" cy="12298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1945" y="3663315"/>
            <a:ext cx="4267200" cy="1565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19380" y="5373370"/>
            <a:ext cx="10605770" cy="891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3" grpId="0" bldLvl="0" animBg="1"/>
      <p:bldP spid="1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27109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194310" y="1917065"/>
            <a:ext cx="11301730" cy="1558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090" y="602820"/>
            <a:ext cx="11340000" cy="565350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503785" y="4711857"/>
            <a:ext cx="590327" cy="3908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52305" y="3543300"/>
            <a:ext cx="2560955" cy="15595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91086"/>
          </a:xfrm>
          <a:prstGeom prst="rect">
            <a:avLst/>
          </a:prstGeom>
        </p:spPr>
      </p:pic>
      <p:sp useBgFill="1">
        <p:nvSpPr>
          <p:cNvPr id="15" name="矩形 14"/>
          <p:cNvSpPr/>
          <p:nvPr/>
        </p:nvSpPr>
        <p:spPr bwMode="white">
          <a:xfrm>
            <a:off x="191770" y="4149090"/>
            <a:ext cx="10292080" cy="1822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45846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21945" y="2072005"/>
            <a:ext cx="11420475" cy="1304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95079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YzZmZGViMDMzYmExZWUzNmIzNjY0NjhmNDM4NThiNj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1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张爱曦</cp:lastModifiedBy>
  <cp:revision>63</cp:revision>
  <dcterms:created xsi:type="dcterms:W3CDTF">2015-09-16T06:44:00Z</dcterms:created>
  <dcterms:modified xsi:type="dcterms:W3CDTF">2024-10-03T11:34:38Z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