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740" y="3717290"/>
            <a:ext cx="57988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3619" cy="58680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839470" y="3717290"/>
            <a:ext cx="5049520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5414010"/>
            <a:ext cx="5049520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07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56105"/>
            <a:ext cx="1132649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924810"/>
            <a:ext cx="11299825" cy="250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416023"/>
            <a:ext cx="371334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3361725"/>
            <a:ext cx="533198" cy="4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726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07713" y="3002637"/>
            <a:ext cx="335237" cy="29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76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1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1110387"/>
            <a:ext cx="380856" cy="39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09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1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923898"/>
            <a:ext cx="1580554" cy="50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2942992"/>
            <a:ext cx="771234" cy="42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364990"/>
            <a:ext cx="2217420" cy="161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80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86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31345" y="3545203"/>
            <a:ext cx="317741" cy="35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9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204855"/>
            <a:ext cx="1571032" cy="9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1690717"/>
            <a:ext cx="599848" cy="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005" y="3500755"/>
            <a:ext cx="2705100" cy="192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37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3644900"/>
            <a:ext cx="176022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4607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60045" y="1844675"/>
            <a:ext cx="594042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1120" y="1052830"/>
            <a:ext cx="2768600" cy="335597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479425" y="2564765"/>
            <a:ext cx="594042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3573145"/>
            <a:ext cx="637095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0" y="4637405"/>
            <a:ext cx="637095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15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1976755"/>
            <a:ext cx="92094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2637155"/>
            <a:ext cx="10624820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70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437380"/>
            <a:ext cx="1790700" cy="24688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13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610" y="3357245"/>
            <a:ext cx="1790700" cy="24688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900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690" y="1916871"/>
            <a:ext cx="5922938" cy="4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915" y="3558540"/>
            <a:ext cx="330009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2915" y="4379595"/>
            <a:ext cx="71558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2602" y="5993685"/>
            <a:ext cx="6435949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8305" y="2637155"/>
            <a:ext cx="592264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815" y="5157470"/>
            <a:ext cx="71558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bldLvl="0" animBg="1"/>
      <p:bldP spid="16" grpId="0" bldLvl="0" animBg="1"/>
      <p:bldP spid="25" grpId="0" animBg="1"/>
      <p:bldP spid="2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0845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9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3800131"/>
            <a:ext cx="971183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158" y="3857371"/>
            <a:ext cx="199949" cy="3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254" y="3857371"/>
            <a:ext cx="590327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14" y="3800131"/>
            <a:ext cx="990225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654" y="3857371"/>
            <a:ext cx="199949" cy="3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4700"/>
            <a:ext cx="11340000" cy="42395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570" y="2472055"/>
            <a:ext cx="860996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150" y="3221990"/>
            <a:ext cx="650113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5295" y="4070985"/>
            <a:ext cx="926528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75" y="4365195"/>
            <a:ext cx="11340000" cy="276251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88645" y="5546725"/>
            <a:ext cx="351536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8567" y="6365639"/>
            <a:ext cx="8635920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8790" y="4721225"/>
            <a:ext cx="35153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83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975" y="2148205"/>
            <a:ext cx="72478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3157932"/>
            <a:ext cx="1580554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0579" y="3100769"/>
            <a:ext cx="561762" cy="4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280887"/>
            <a:ext cx="342770" cy="3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207319"/>
            <a:ext cx="342770" cy="38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4085077"/>
            <a:ext cx="533198" cy="4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49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8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28520"/>
            <a:ext cx="98171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090545"/>
            <a:ext cx="1011872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23995"/>
            <a:ext cx="47656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797425"/>
            <a:ext cx="1011936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0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2024-10-03T07:58:14Z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