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2061210"/>
            <a:ext cx="5890260" cy="7315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2997200"/>
            <a:ext cx="5021580" cy="2621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814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564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1997075"/>
            <a:ext cx="350139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597785"/>
            <a:ext cx="5514340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770" y="3573145"/>
            <a:ext cx="9589770" cy="106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653485"/>
            <a:ext cx="11340000" cy="1843502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119380" y="4742180"/>
            <a:ext cx="9589770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-24130" y="5661025"/>
            <a:ext cx="9589770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  <p:bldP spid="32" grpId="0" bldLvl="0" animBg="1"/>
      <p:bldP spid="34" grpId="0" bldLvl="0" animBg="1"/>
      <p:bldP spid="3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75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3873270"/>
            <a:ext cx="418942" cy="38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61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0982" y="2139562"/>
            <a:ext cx="428463" cy="381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10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7959" y="3567264"/>
            <a:ext cx="361813" cy="40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4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6020" y="4065399"/>
            <a:ext cx="314206" cy="390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459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115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15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724660"/>
            <a:ext cx="8521700" cy="114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3140710"/>
            <a:ext cx="10451465" cy="220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75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9510" y="4961890"/>
            <a:ext cx="719391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5805170"/>
            <a:ext cx="719391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7027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73217" y="3689857"/>
            <a:ext cx="418272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45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929351"/>
            <a:ext cx="2294659" cy="42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6225" y="2708910"/>
            <a:ext cx="379222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644900"/>
            <a:ext cx="395351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512310"/>
            <a:ext cx="893318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10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3917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23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5096966"/>
            <a:ext cx="1818589" cy="40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186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2389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4319" y="3016767"/>
            <a:ext cx="2738486" cy="40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4485" y="3838575"/>
            <a:ext cx="486346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4485" y="4624705"/>
            <a:ext cx="8813165" cy="82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4319" y="5437205"/>
            <a:ext cx="2283558" cy="40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4485" y="6240780"/>
            <a:ext cx="669734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1" grpId="0" animBg="1"/>
      <p:bldP spid="1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914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062480"/>
            <a:ext cx="730948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2958384"/>
            <a:ext cx="2075667" cy="38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552190"/>
            <a:ext cx="9980930" cy="10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32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0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2138416"/>
            <a:ext cx="380856" cy="38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6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2151028"/>
            <a:ext cx="371334" cy="40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205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672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1988820"/>
            <a:ext cx="8040370" cy="115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389136"/>
            <a:ext cx="5465289" cy="44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620600"/>
            <a:ext cx="11340000" cy="5417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5744" y="3901331"/>
            <a:ext cx="428463" cy="391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440" y="5430090"/>
            <a:ext cx="11340000" cy="11487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09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0720" y="4326255"/>
            <a:ext cx="227012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30025" y="5284697"/>
            <a:ext cx="1551989" cy="476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960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178300" y="4642485"/>
            <a:ext cx="179895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2024-10-03T10:53:59Z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