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493010"/>
            <a:ext cx="549402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62726"/>
          <a:stretch>
            <a:fillRect/>
          </a:stretch>
        </p:blipFill>
        <p:spPr>
          <a:xfrm>
            <a:off x="4542790" y="3429000"/>
            <a:ext cx="3474720" cy="5765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4365625"/>
            <a:ext cx="4861560" cy="579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4284358"/>
            <a:ext cx="380856" cy="3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10416540" y="4725035"/>
            <a:ext cx="1647190" cy="194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1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4015187"/>
            <a:ext cx="428463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/>
          <a:stretch>
            <a:fillRect/>
          </a:stretch>
        </p:blipFill>
        <p:spPr>
          <a:xfrm>
            <a:off x="8862060" y="4534535"/>
            <a:ext cx="2865755" cy="240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071954"/>
            <a:ext cx="361813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996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0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081522"/>
            <a:ext cx="371334" cy="4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5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2815753"/>
            <a:ext cx="533198" cy="4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7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005150"/>
            <a:ext cx="11340000" cy="2760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5537" y="6097211"/>
            <a:ext cx="1637682" cy="54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91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850" y="4364990"/>
            <a:ext cx="4046220" cy="19735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07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220845"/>
            <a:ext cx="4046220" cy="19735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82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708910"/>
            <a:ext cx="10727690" cy="166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2" t="1995" r="582" b="2228"/>
          <a:stretch>
            <a:fillRect/>
          </a:stretch>
        </p:blipFill>
        <p:spPr>
          <a:xfrm>
            <a:off x="2712085" y="4293235"/>
            <a:ext cx="7973695" cy="24371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53184"/>
          <a:stretch>
            <a:fillRect/>
          </a:stretch>
        </p:blipFill>
        <p:spPr>
          <a:xfrm>
            <a:off x="6024245" y="4293235"/>
            <a:ext cx="2408555" cy="25095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r="48210"/>
          <a:stretch>
            <a:fillRect/>
          </a:stretch>
        </p:blipFill>
        <p:spPr>
          <a:xfrm>
            <a:off x="3288030" y="4293235"/>
            <a:ext cx="2664460" cy="2509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86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/>
          <a:stretch>
            <a:fillRect/>
          </a:stretch>
        </p:blipFill>
        <p:spPr>
          <a:xfrm>
            <a:off x="5520055" y="5013325"/>
            <a:ext cx="1510665" cy="193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21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4509135"/>
            <a:ext cx="2362200" cy="19964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15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673985"/>
            <a:ext cx="626872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3933190"/>
            <a:ext cx="5873750" cy="12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8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44229"/>
            <a:ext cx="2437481" cy="34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78443"/>
            <a:ext cx="5093954" cy="4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608009"/>
            <a:ext cx="6188916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428040"/>
            <a:ext cx="3913299" cy="39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219465"/>
            <a:ext cx="6426952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87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25650"/>
            <a:ext cx="479615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37180"/>
            <a:ext cx="77057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500755"/>
            <a:ext cx="616077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2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410" y="5013325"/>
            <a:ext cx="16891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7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4364990"/>
            <a:ext cx="2567940" cy="23164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7452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3646170"/>
            <a:ext cx="5751830" cy="218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5565" y="1124585"/>
            <a:ext cx="4116070" cy="3714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71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09276"/>
            <a:ext cx="5398639" cy="44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66060"/>
            <a:ext cx="75018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285490"/>
            <a:ext cx="11175365" cy="148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9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21180"/>
            <a:ext cx="9737725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909471"/>
            <a:ext cx="4351284" cy="36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71570"/>
            <a:ext cx="922274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290832"/>
            <a:ext cx="361812" cy="40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/>
          <a:stretch>
            <a:fillRect/>
          </a:stretch>
        </p:blipFill>
        <p:spPr>
          <a:xfrm>
            <a:off x="4799965" y="2780665"/>
            <a:ext cx="3143930" cy="402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7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971422"/>
            <a:ext cx="380856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/>
          <a:stretch>
            <a:fillRect/>
          </a:stretch>
        </p:blipFill>
        <p:spPr>
          <a:xfrm>
            <a:off x="10128885" y="4653280"/>
            <a:ext cx="375031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5752363"/>
            <a:ext cx="590327" cy="39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909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3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900" y="2976245"/>
            <a:ext cx="47244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3717290"/>
            <a:ext cx="199072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66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653280"/>
            <a:ext cx="173736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58365"/>
            <a:ext cx="71234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035935"/>
            <a:ext cx="743140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03345"/>
            <a:ext cx="816229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751705"/>
            <a:ext cx="683133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6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2024-10-03T07:52:17Z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