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5591"/>
          <a:stretch>
            <a:fillRect/>
          </a:stretch>
        </p:blipFill>
        <p:spPr>
          <a:xfrm>
            <a:off x="4061460" y="3068955"/>
            <a:ext cx="4069080" cy="576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54567"/>
          <a:stretch>
            <a:fillRect/>
          </a:stretch>
        </p:blipFill>
        <p:spPr>
          <a:xfrm>
            <a:off x="4175760" y="3717290"/>
            <a:ext cx="3954780" cy="720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585" y="4437380"/>
            <a:ext cx="447294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48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252301"/>
            <a:ext cx="371335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05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185936"/>
            <a:ext cx="361813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5125092"/>
            <a:ext cx="371334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57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67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293235"/>
            <a:ext cx="3584575" cy="243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7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161653"/>
            <a:ext cx="371334" cy="38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687320"/>
            <a:ext cx="5753100" cy="390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5770122"/>
            <a:ext cx="609370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36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420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2342042"/>
            <a:ext cx="1323475" cy="38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3106038"/>
            <a:ext cx="3770478" cy="46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8995"/>
            <a:ext cx="10735945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625" y="3767455"/>
            <a:ext cx="586486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306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07995"/>
            <a:ext cx="98659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3789045"/>
            <a:ext cx="98659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16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767205"/>
            <a:ext cx="69907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564765"/>
            <a:ext cx="1051433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463925"/>
            <a:ext cx="291592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283710"/>
            <a:ext cx="6496050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006567"/>
            <a:ext cx="333248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594860"/>
            <a:ext cx="8001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3043109"/>
            <a:ext cx="2913551" cy="4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3900353"/>
            <a:ext cx="2266095" cy="4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2040" y="3947978"/>
            <a:ext cx="990226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5" y="3890829"/>
            <a:ext cx="1647204" cy="4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3922040"/>
            <a:ext cx="2542216" cy="4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2925" y="4837430"/>
            <a:ext cx="20370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51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2602" y="3834000"/>
            <a:ext cx="316930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4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284855"/>
            <a:ext cx="3970020" cy="1432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0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1281000"/>
            <a:ext cx="3142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3205054"/>
            <a:ext cx="314206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4149090"/>
            <a:ext cx="5593080" cy="192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2024-10-03T10:51:32Z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