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0" y="2277110"/>
            <a:ext cx="6690360" cy="7848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3573145"/>
            <a:ext cx="11689080" cy="6019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406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55214" y="3694719"/>
            <a:ext cx="5284382" cy="391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5214" y="4581780"/>
            <a:ext cx="2361309" cy="333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55295" y="5344795"/>
            <a:ext cx="9431655" cy="1085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371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235" y="4725035"/>
            <a:ext cx="2781300" cy="161544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4066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14" y="2740890"/>
            <a:ext cx="2408916" cy="45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618230"/>
            <a:ext cx="478472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67005" y="4293235"/>
            <a:ext cx="7950200" cy="951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9380" y="5244465"/>
            <a:ext cx="7950200" cy="951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bldLvl="0" animBg="1"/>
      <p:bldP spid="2" grpId="0" bldLvl="0" animBg="1"/>
      <p:bldP spid="2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36420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450146" y="3608307"/>
            <a:ext cx="4940015" cy="37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50146" y="4429827"/>
            <a:ext cx="2172524" cy="334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1131" y="5188153"/>
            <a:ext cx="3831216" cy="38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50215" y="5955665"/>
            <a:ext cx="707644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406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3073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7565" y="3811905"/>
            <a:ext cx="458597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4509135"/>
            <a:ext cx="458597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51180" y="5300980"/>
            <a:ext cx="458597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51180" y="6092825"/>
            <a:ext cx="458597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6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0052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9380" y="1917065"/>
            <a:ext cx="435927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3525" y="2853055"/>
            <a:ext cx="6293485" cy="103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066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4070" y="4437380"/>
            <a:ext cx="2811780" cy="162306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2541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2977205"/>
            <a:ext cx="2342267" cy="2096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55214" y="5445077"/>
            <a:ext cx="5103476" cy="381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612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1805047"/>
            <a:ext cx="2342267" cy="457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3525" y="2493010"/>
            <a:ext cx="448754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415030"/>
            <a:ext cx="7668260" cy="100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548845"/>
            <a:ext cx="11340000" cy="564538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0505" y="5229225"/>
            <a:ext cx="1725930" cy="135636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9574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034540"/>
            <a:ext cx="529717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3525" y="2708910"/>
            <a:ext cx="552640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3751199"/>
            <a:ext cx="2437481" cy="343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4533133"/>
            <a:ext cx="4551234" cy="42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7" grpId="0" animBg="1"/>
      <p:bldP spid="1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2024-10-03T09:21:45Z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