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" y="3756660"/>
            <a:ext cx="1201674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2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128845"/>
            <a:ext cx="323727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2368427"/>
            <a:ext cx="552241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3132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800" y="2297430"/>
            <a:ext cx="510540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465" y="3295762"/>
            <a:ext cx="2377506" cy="35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350" y="3933825"/>
            <a:ext cx="889635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5325" y="5157470"/>
            <a:ext cx="88963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180" y="5949315"/>
            <a:ext cx="889635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2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689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14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1136" y="2410147"/>
            <a:ext cx="1276390" cy="48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206" y="3488823"/>
            <a:ext cx="28460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1050" y="3411158"/>
            <a:ext cx="603698" cy="48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4406" y="5370035"/>
            <a:ext cx="103491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4406" y="5810135"/>
            <a:ext cx="1034910" cy="3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5250" y="5922317"/>
            <a:ext cx="28460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6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3540760"/>
            <a:ext cx="64020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364990"/>
            <a:ext cx="640207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03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39470" y="2564765"/>
            <a:ext cx="62928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5445125"/>
            <a:ext cx="539305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644900"/>
            <a:ext cx="62928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509135"/>
            <a:ext cx="62928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0" grpId="0" bldLvl="0" animBg="1"/>
      <p:bldP spid="2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255010"/>
            <a:ext cx="699452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293235"/>
            <a:ext cx="5128895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24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9060" y="2072005"/>
            <a:ext cx="432244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060" y="2924810"/>
            <a:ext cx="432244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086100"/>
            <a:ext cx="985837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0120" y="4126865"/>
            <a:ext cx="1060894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5170" y="5085080"/>
            <a:ext cx="1060894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6014085"/>
            <a:ext cx="1060894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6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4483952"/>
            <a:ext cx="304685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4398166"/>
            <a:ext cx="666498" cy="5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428" y="5475258"/>
            <a:ext cx="1066397" cy="5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2024-10-03T07:34:49Z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