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2" r:id="rId5"/>
    <p:sldId id="351" r:id="rId6"/>
    <p:sldId id="349" r:id="rId7"/>
    <p:sldId id="348" r:id="rId8"/>
    <p:sldId id="347" r:id="rId9"/>
    <p:sldId id="346" r:id="rId10"/>
    <p:sldId id="345" r:id="rId11"/>
    <p:sldId id="343" r:id="rId12"/>
    <p:sldId id="342" r:id="rId13"/>
    <p:sldId id="341" r:id="rId14"/>
    <p:sldId id="340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988820"/>
            <a:ext cx="6690360" cy="7848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2925445"/>
            <a:ext cx="5509260" cy="2613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7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94" y="3512110"/>
            <a:ext cx="466549" cy="38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5743" y="3464444"/>
            <a:ext cx="457027" cy="48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/>
          <a:stretch>
            <a:fillRect/>
          </a:stretch>
        </p:blipFill>
        <p:spPr>
          <a:xfrm>
            <a:off x="5015865" y="4149090"/>
            <a:ext cx="3068955" cy="2526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7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3512536"/>
            <a:ext cx="314206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0428" y="3808115"/>
            <a:ext cx="333249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7455" y="3722302"/>
            <a:ext cx="1647204" cy="78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365"/>
          <a:stretch>
            <a:fillRect/>
          </a:stretch>
        </p:blipFill>
        <p:spPr>
          <a:xfrm>
            <a:off x="191770" y="4653280"/>
            <a:ext cx="11339830" cy="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8"/>
          <a:stretch>
            <a:fillRect/>
          </a:stretch>
        </p:blipFill>
        <p:spPr>
          <a:xfrm>
            <a:off x="360045" y="980235"/>
            <a:ext cx="11339830" cy="4295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5664200" y="5157470"/>
            <a:ext cx="1791335" cy="155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19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589" y="1157170"/>
            <a:ext cx="333249" cy="3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4295775" y="2637155"/>
            <a:ext cx="4439965" cy="384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9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880765"/>
            <a:ext cx="342770" cy="39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/>
          <a:stretch>
            <a:fillRect/>
          </a:stretch>
        </p:blipFill>
        <p:spPr>
          <a:xfrm>
            <a:off x="4584065" y="4509135"/>
            <a:ext cx="3459480" cy="2103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6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1265" y="2875280"/>
            <a:ext cx="1125220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71"/>
          <a:stretch>
            <a:fillRect/>
          </a:stretch>
        </p:blipFill>
        <p:spPr>
          <a:xfrm>
            <a:off x="4872355" y="3573145"/>
            <a:ext cx="2645410" cy="3093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52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2"/>
          <a:stretch>
            <a:fillRect/>
          </a:stretch>
        </p:blipFill>
        <p:spPr>
          <a:xfrm>
            <a:off x="4295775" y="3500755"/>
            <a:ext cx="6301105" cy="31356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1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1176325"/>
            <a:ext cx="314206" cy="39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9596" y="1986244"/>
            <a:ext cx="818840" cy="39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1712" y="2843806"/>
            <a:ext cx="1075919" cy="533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2"/>
          <a:stretch>
            <a:fillRect/>
          </a:stretch>
        </p:blipFill>
        <p:spPr>
          <a:xfrm>
            <a:off x="4295775" y="3500755"/>
            <a:ext cx="6301105" cy="313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3509583"/>
            <a:ext cx="4189420" cy="4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5710" y="4157345"/>
            <a:ext cx="6350635" cy="124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6005" y="5661025"/>
            <a:ext cx="6343015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3284855"/>
            <a:ext cx="4017645" cy="3114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360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44040"/>
            <a:ext cx="587565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562860"/>
            <a:ext cx="4265295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0" y="3698875"/>
            <a:ext cx="675576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4580890"/>
            <a:ext cx="3204845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96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5300980"/>
            <a:ext cx="2301240" cy="1417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1350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3717290"/>
            <a:ext cx="1645920" cy="1765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960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1871245"/>
            <a:ext cx="4332241" cy="44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80" y="2420620"/>
            <a:ext cx="536956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380" y="3331845"/>
            <a:ext cx="687578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147005"/>
            <a:ext cx="2332745" cy="35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889722"/>
            <a:ext cx="2389874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899795"/>
            <a:ext cx="3310255" cy="355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bldLvl="0" animBg="1"/>
      <p:bldP spid="16" grpId="0" bldLvl="0" animBg="1"/>
      <p:bldP spid="19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626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710419"/>
            <a:ext cx="3170629" cy="4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204720"/>
            <a:ext cx="575183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2924810"/>
            <a:ext cx="575183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3789045"/>
            <a:ext cx="575183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-96520" y="4580890"/>
            <a:ext cx="575183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/>
          <a:stretch>
            <a:fillRect/>
          </a:stretch>
        </p:blipFill>
        <p:spPr>
          <a:xfrm>
            <a:off x="8400460" y="1124585"/>
            <a:ext cx="4307795" cy="458978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1124585"/>
            <a:ext cx="3310255" cy="355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884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700530"/>
            <a:ext cx="6723380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864485"/>
            <a:ext cx="796925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-24130" y="3641090"/>
            <a:ext cx="796925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-24130" y="4437380"/>
            <a:ext cx="7969250" cy="1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13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33245"/>
            <a:ext cx="775716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2426335"/>
            <a:ext cx="8335645" cy="198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6681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8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1166974"/>
            <a:ext cx="361812" cy="4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6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188431"/>
            <a:ext cx="380856" cy="3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4439920" y="4358640"/>
            <a:ext cx="2197100" cy="249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1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0176" y="3123333"/>
            <a:ext cx="342770" cy="38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/>
          <a:stretch>
            <a:fillRect/>
          </a:stretch>
        </p:blipFill>
        <p:spPr>
          <a:xfrm>
            <a:off x="4799965" y="3644900"/>
            <a:ext cx="3963035" cy="297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55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3006725"/>
            <a:ext cx="654621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8891" y="3912267"/>
            <a:ext cx="5065390" cy="36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2970" y="4741545"/>
            <a:ext cx="373126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122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1772920"/>
            <a:ext cx="667893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2809831"/>
            <a:ext cx="2161360" cy="35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79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4944110" y="5085080"/>
            <a:ext cx="2609850" cy="15659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24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1147734"/>
            <a:ext cx="342769" cy="3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2729865" y="2637155"/>
            <a:ext cx="6600235" cy="3960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2024-10-03T08:50:50Z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