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3"/>
    <p:sldId id="324" r:id="rId4"/>
    <p:sldId id="350" r:id="rId5"/>
    <p:sldId id="349" r:id="rId6"/>
    <p:sldId id="348" r:id="rId7"/>
    <p:sldId id="347" r:id="rId8"/>
    <p:sldId id="346" r:id="rId9"/>
    <p:sldId id="344" r:id="rId10"/>
    <p:sldId id="343" r:id="rId11"/>
    <p:sldId id="342" r:id="rId12"/>
    <p:sldId id="341" r:id="rId13"/>
    <p:sldId id="340" r:id="rId14"/>
    <p:sldId id="339" r:id="rId15"/>
    <p:sldId id="338" r:id="rId16"/>
    <p:sldId id="337" r:id="rId17"/>
    <p:sldId id="336" r:id="rId18"/>
    <p:sldId id="335" r:id="rId19"/>
    <p:sldId id="334" r:id="rId20"/>
    <p:sldId id="333" r:id="rId21"/>
    <p:sldId id="332" r:id="rId22"/>
    <p:sldId id="331" r:id="rId23"/>
    <p:sldId id="330" r:id="rId24"/>
    <p:sldId id="329" r:id="rId25"/>
    <p:sldId id="327" r:id="rId26"/>
    <p:sldId id="326" r:id="rId27"/>
    <p:sldId id="325" r:id="rId28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7395" y="2421255"/>
            <a:ext cx="5760720" cy="81534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67530" y="3645535"/>
            <a:ext cx="3680460" cy="8610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8214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59510" y="3723005"/>
            <a:ext cx="6321425" cy="663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839470" y="4869180"/>
            <a:ext cx="6321425" cy="663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968768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3215" y="2498090"/>
            <a:ext cx="8432800" cy="1193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79425" y="3860800"/>
            <a:ext cx="8432800" cy="1103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35280" y="5157470"/>
            <a:ext cx="8432800" cy="1103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  <p:bldP spid="2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311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295525"/>
            <a:ext cx="9091930" cy="690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51815" y="3357245"/>
            <a:ext cx="9091930" cy="690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23570" y="4293235"/>
            <a:ext cx="9091930" cy="690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79425" y="5229225"/>
            <a:ext cx="9091930" cy="690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4" grpId="0" bldLvl="0" animBg="1"/>
      <p:bldP spid="1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845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6005" y="3068955"/>
            <a:ext cx="6368415" cy="688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51815" y="4077335"/>
            <a:ext cx="6368415" cy="688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79425" y="4869180"/>
            <a:ext cx="6368415" cy="688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03094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45" y="2157730"/>
            <a:ext cx="3148965" cy="679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21945" y="2997200"/>
            <a:ext cx="3148965" cy="679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47625" y="3860800"/>
            <a:ext cx="3148965" cy="679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" grpId="0" bldLvl="0" animBg="1"/>
      <p:bldP spid="16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900735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79372" y="5092736"/>
            <a:ext cx="329493" cy="366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7019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04155" y="4370070"/>
            <a:ext cx="1539240" cy="243078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2060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311400"/>
            <a:ext cx="7922260" cy="788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9380" y="3227705"/>
            <a:ext cx="5912485" cy="1033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14" y="4724390"/>
            <a:ext cx="3008765" cy="4673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6615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121154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127193" y="3983503"/>
            <a:ext cx="410857" cy="383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6074204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46649" y="2012368"/>
            <a:ext cx="214203" cy="178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822959" y="2466500"/>
            <a:ext cx="209103" cy="178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073246" y="2981864"/>
            <a:ext cx="142802" cy="112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910044" y="3619690"/>
            <a:ext cx="137702" cy="11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991262" y="4232003"/>
            <a:ext cx="209103" cy="178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766476" y="4232003"/>
            <a:ext cx="209103" cy="178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516954" y="4813700"/>
            <a:ext cx="209103" cy="173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281967" y="4829008"/>
            <a:ext cx="209103" cy="147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640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996926" y="2761971"/>
            <a:ext cx="1704332" cy="458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44080" y="2781069"/>
            <a:ext cx="1799546" cy="429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116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59510" y="4067175"/>
            <a:ext cx="4790440" cy="723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056005" y="5013325"/>
            <a:ext cx="4790440" cy="723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81534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263525" y="1772920"/>
            <a:ext cx="7297420" cy="716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45" y="3007995"/>
            <a:ext cx="10920730" cy="1311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5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548845"/>
            <a:ext cx="11340000" cy="353930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6185" y="3644900"/>
            <a:ext cx="7677150" cy="32848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7626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19848" y="3407533"/>
            <a:ext cx="314206" cy="390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78639" y="4418174"/>
            <a:ext cx="666498" cy="533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20050" y="4503983"/>
            <a:ext cx="752191" cy="381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538891" y="4418174"/>
            <a:ext cx="666498" cy="533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69725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77337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2423795" y="3009900"/>
            <a:ext cx="8540115" cy="1793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19605" y="5085080"/>
            <a:ext cx="8540115" cy="159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797421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005751" y="4208465"/>
            <a:ext cx="296143" cy="337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6277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196876" y="2729191"/>
            <a:ext cx="1180654" cy="409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160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330428" y="4443967"/>
            <a:ext cx="304685" cy="381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1118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86196" y="1244005"/>
            <a:ext cx="590326" cy="382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15264" y="2314246"/>
            <a:ext cx="1590075" cy="391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548845"/>
            <a:ext cx="11340000" cy="36461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85109" y="1913775"/>
            <a:ext cx="428463" cy="391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860" y="3726385"/>
            <a:ext cx="11340000" cy="329861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275605" y="4088660"/>
            <a:ext cx="371334" cy="390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1869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62267" y="3204607"/>
            <a:ext cx="371334" cy="390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180481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85705" y="3397250"/>
            <a:ext cx="1051560" cy="1174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79805" y="4868545"/>
            <a:ext cx="5320030" cy="755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zZmZGViMDMzYmExZWUzNmIzNjY0NjhmNDM4NThiNj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64</cp:revision>
  <dcterms:created xsi:type="dcterms:W3CDTF">2015-09-16T06:44:00Z</dcterms:created>
  <dcterms:modified xsi:type="dcterms:W3CDTF">2024-10-03T07:38:45Z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