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205355"/>
            <a:ext cx="6271260" cy="1043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357245"/>
            <a:ext cx="531114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238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73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3717290"/>
            <a:ext cx="10780395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51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380" y="2891790"/>
            <a:ext cx="11507470" cy="157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645660"/>
            <a:ext cx="11426190" cy="178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687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2206145"/>
            <a:ext cx="342770" cy="381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4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995208"/>
            <a:ext cx="371334" cy="3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9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899" y="4839136"/>
            <a:ext cx="599848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07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0372" y="6210407"/>
            <a:ext cx="548199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0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630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4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3842777"/>
            <a:ext cx="599848" cy="38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301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531995"/>
            <a:ext cx="5809615" cy="14795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364990"/>
            <a:ext cx="5810250" cy="23323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46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652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523" y="3601005"/>
            <a:ext cx="6274666" cy="3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220845"/>
            <a:ext cx="627443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4940935"/>
            <a:ext cx="82791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0" y="5733415"/>
            <a:ext cx="919988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5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19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917065"/>
            <a:ext cx="11202035" cy="260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686035"/>
            <a:ext cx="3075415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36070" y="5458501"/>
            <a:ext cx="4894005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2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4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3977370"/>
            <a:ext cx="371334" cy="3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8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22248"/>
            <a:ext cx="333249" cy="39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881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1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969985"/>
            <a:ext cx="1142569" cy="40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9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886" y="4905901"/>
            <a:ext cx="590327" cy="3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14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863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