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15" y="3501390"/>
            <a:ext cx="10927080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02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3860800"/>
            <a:ext cx="2697480" cy="14325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58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5692" y="2766534"/>
            <a:ext cx="5427204" cy="37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71010"/>
            <a:ext cx="69837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692" y="5109226"/>
            <a:ext cx="6645944" cy="4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0490" y="3429000"/>
            <a:ext cx="618744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5805805"/>
            <a:ext cx="664591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ldLvl="0" animBg="1"/>
      <p:bldP spid="13" grpId="0" animBg="1"/>
      <p:bldP spid="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280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1909871"/>
            <a:ext cx="9949874" cy="4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691130"/>
            <a:ext cx="846645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915" y="3357245"/>
            <a:ext cx="952500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915" y="4077335"/>
            <a:ext cx="972629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006340"/>
            <a:ext cx="89160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796915"/>
            <a:ext cx="1008443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ldLvl="0" animBg="1"/>
      <p:bldP spid="18" grpId="0" bldLvl="0" animBg="1"/>
      <p:bldP spid="22" grpId="0" bldLvl="0" animBg="1"/>
      <p:bldP spid="30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316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47545"/>
            <a:ext cx="634428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38120"/>
            <a:ext cx="93294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500120"/>
            <a:ext cx="991362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71010"/>
            <a:ext cx="61474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7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27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6017" y="5330567"/>
            <a:ext cx="354396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940" y="5157470"/>
            <a:ext cx="225552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18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853055"/>
            <a:ext cx="6649085" cy="214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3850" y="5163820"/>
            <a:ext cx="617029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3850" y="6075680"/>
            <a:ext cx="607822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651760"/>
            <a:ext cx="4096385" cy="282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157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1776730"/>
            <a:ext cx="114331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577718"/>
            <a:ext cx="3227758" cy="409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197985"/>
            <a:ext cx="599503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979670"/>
            <a:ext cx="577405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-96520" y="3225800"/>
            <a:ext cx="732282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animBg="1"/>
      <p:bldP spid="25" grpId="0" bldLvl="0" animBg="1"/>
      <p:bldP spid="29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01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07035" y="2433955"/>
            <a:ext cx="887730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368418"/>
            <a:ext cx="6874458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3860800"/>
            <a:ext cx="970788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9380" y="4869180"/>
            <a:ext cx="970788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5661025"/>
            <a:ext cx="970788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35" t="31079"/>
          <a:stretch>
            <a:fillRect/>
          </a:stretch>
        </p:blipFill>
        <p:spPr>
          <a:xfrm>
            <a:off x="8688070" y="1793240"/>
            <a:ext cx="4056380" cy="350202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1844675"/>
            <a:ext cx="3119755" cy="2150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animBg="1"/>
      <p:bldP spid="2" grpId="0" bldLvl="0" animBg="1"/>
      <p:bldP spid="43" grpId="0" bldLvl="0" animBg="1"/>
      <p:bldP spid="4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2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5229225"/>
            <a:ext cx="2697480" cy="14325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509135"/>
            <a:ext cx="2697480" cy="14325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59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7260" y="4797425"/>
            <a:ext cx="2697480" cy="1432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2024-10-03T09:28:54Z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