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3645535"/>
            <a:ext cx="11967845" cy="585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4323346"/>
            <a:ext cx="1066397" cy="5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r="13333"/>
          <a:stretch>
            <a:fillRect/>
          </a:stretch>
        </p:blipFill>
        <p:spPr>
          <a:xfrm>
            <a:off x="5088255" y="3383280"/>
            <a:ext cx="408686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3264902"/>
            <a:ext cx="1075919" cy="5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655820" y="3799205"/>
            <a:ext cx="305054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3334871"/>
            <a:ext cx="1047354" cy="5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93" y="3430356"/>
            <a:ext cx="199949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4439920" y="4089400"/>
            <a:ext cx="4593590" cy="281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7175" y="4237355"/>
            <a:ext cx="92456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1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6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2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321938"/>
            <a:ext cx="371335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8945245" y="4321810"/>
            <a:ext cx="308165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1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5248549"/>
            <a:ext cx="428463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10709910" y="5445125"/>
            <a:ext cx="1731010" cy="142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62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/>
          <a:stretch>
            <a:fillRect/>
          </a:stretch>
        </p:blipFill>
        <p:spPr>
          <a:xfrm>
            <a:off x="4368210" y="1988820"/>
            <a:ext cx="5315540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4244667"/>
            <a:ext cx="371334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/>
          <a:stretch>
            <a:fillRect/>
          </a:stretch>
        </p:blipFill>
        <p:spPr>
          <a:xfrm>
            <a:off x="10344785" y="4324985"/>
            <a:ext cx="229743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