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7030"/>
          <a:stretch>
            <a:fillRect/>
          </a:stretch>
        </p:blipFill>
        <p:spPr>
          <a:xfrm>
            <a:off x="3647440" y="2997200"/>
            <a:ext cx="502158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61149"/>
          <a:stretch>
            <a:fillRect/>
          </a:stretch>
        </p:blipFill>
        <p:spPr>
          <a:xfrm>
            <a:off x="3719830" y="3789045"/>
            <a:ext cx="4693920" cy="6483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0890" y="4725670"/>
            <a:ext cx="5570220" cy="426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34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12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81530"/>
            <a:ext cx="9251950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40150"/>
            <a:ext cx="8917940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122912"/>
            <a:ext cx="361813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4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3050" y="2566670"/>
            <a:ext cx="300291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0" y="621235"/>
            <a:ext cx="11340000" cy="2866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9160"/>
            <a:ext cx="11340000" cy="36351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0502" y="4309509"/>
            <a:ext cx="371335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6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501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700530"/>
            <a:ext cx="106565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690558"/>
            <a:ext cx="6331738" cy="4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481070"/>
            <a:ext cx="83578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300220"/>
            <a:ext cx="944499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animBg="1"/>
      <p:bldP spid="18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2401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795" y="4580890"/>
            <a:ext cx="2893695" cy="2170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3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93235"/>
            <a:ext cx="2893695" cy="21704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674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5043805"/>
            <a:ext cx="376364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980440"/>
            <a:ext cx="6904355" cy="517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11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43799" y="4473813"/>
            <a:ext cx="356310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29765"/>
            <a:ext cx="687324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82545"/>
            <a:ext cx="107435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015" y="3429000"/>
            <a:ext cx="11384915" cy="241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93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73250"/>
            <a:ext cx="79489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74620"/>
            <a:ext cx="621982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0025" y="3429000"/>
            <a:ext cx="8124190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5"/>
          <a:stretch>
            <a:fillRect/>
          </a:stretch>
        </p:blipFill>
        <p:spPr>
          <a:xfrm>
            <a:off x="8040370" y="1228090"/>
            <a:ext cx="4838065" cy="34620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145" y="1314450"/>
            <a:ext cx="4254500" cy="319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053264"/>
            <a:ext cx="371334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931132"/>
            <a:ext cx="437984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1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780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3357245"/>
            <a:ext cx="802767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653915"/>
            <a:ext cx="865251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699125"/>
            <a:ext cx="865251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65" y="3501595"/>
            <a:ext cx="11340000" cy="2691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3111" y="3807002"/>
            <a:ext cx="371335" cy="38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10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3333" y="2049110"/>
            <a:ext cx="423214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2905273"/>
            <a:ext cx="2132795" cy="51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933920"/>
            <a:ext cx="1304433" cy="45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2024-10-03T11:07:17Z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