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1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8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2493010"/>
            <a:ext cx="5494020" cy="655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2790" y="3429000"/>
            <a:ext cx="3474720" cy="1546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7090"/>
            <a:ext cx="11340000" cy="4616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1415" y="3531870"/>
            <a:ext cx="1889760" cy="131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50665"/>
            <a:ext cx="11340000" cy="200214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263526" y="6275892"/>
            <a:ext cx="314206" cy="38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53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2637155"/>
            <a:ext cx="1883410" cy="26911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2720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7660" y="2750185"/>
            <a:ext cx="687324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7660" y="3755390"/>
            <a:ext cx="661162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538345"/>
            <a:ext cx="909066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5373370"/>
            <a:ext cx="909066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  <p:bldP spid="26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139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8077" y="4036507"/>
            <a:ext cx="367206" cy="3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4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2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3425" y="1969676"/>
            <a:ext cx="371335" cy="39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004945"/>
            <a:ext cx="3604260" cy="1623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6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3652" y="4646898"/>
            <a:ext cx="628413" cy="39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66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3644900"/>
            <a:ext cx="830580" cy="7086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7600" y="2837815"/>
            <a:ext cx="830580" cy="7086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068435" y="2371725"/>
            <a:ext cx="76200" cy="70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799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48815"/>
            <a:ext cx="61563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773680"/>
            <a:ext cx="1103439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150995"/>
            <a:ext cx="806323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955540"/>
            <a:ext cx="976630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4" y="5981142"/>
            <a:ext cx="2618387" cy="4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0" t="20015"/>
          <a:stretch>
            <a:fillRect/>
          </a:stretch>
        </p:blipFill>
        <p:spPr>
          <a:xfrm>
            <a:off x="8256270" y="404495"/>
            <a:ext cx="4283075" cy="287655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5785" y="2429510"/>
            <a:ext cx="830580" cy="7086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7070" y="1622425"/>
            <a:ext cx="830580" cy="70866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907905" y="1156335"/>
            <a:ext cx="76200" cy="70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21" grpId="0" bldLvl="0" animBg="1"/>
      <p:bldP spid="23" grpId="0" bldLvl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762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26920"/>
            <a:ext cx="523684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0805" y="2853055"/>
            <a:ext cx="11060430" cy="130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 t="89235" r="83492"/>
          <a:stretch>
            <a:fillRect/>
          </a:stretch>
        </p:blipFill>
        <p:spPr>
          <a:xfrm>
            <a:off x="864870" y="4894580"/>
            <a:ext cx="360045" cy="61976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0" y="4293235"/>
            <a:ext cx="11060430" cy="130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7434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88197" y="4748110"/>
            <a:ext cx="279953" cy="30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0340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6593" y="5498595"/>
            <a:ext cx="303215" cy="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6593" y="5594400"/>
            <a:ext cx="303215" cy="3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59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3933190"/>
            <a:ext cx="2026920" cy="225552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507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45770" y="2049780"/>
            <a:ext cx="4096385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357245"/>
            <a:ext cx="5977255" cy="137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875530"/>
            <a:ext cx="316928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80" y="5223715"/>
            <a:ext cx="11340000" cy="4151982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00990" y="5518785"/>
            <a:ext cx="288544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494" y="6309325"/>
            <a:ext cx="4436977" cy="44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  <p:bldP spid="27" grpId="0" bldLvl="0" animBg="1"/>
      <p:bldP spid="30" grpId="0" bldLvl="0" animBg="1"/>
      <p:bldP spid="3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8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6700" y="3563408"/>
            <a:ext cx="314206" cy="38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077335"/>
            <a:ext cx="8103235" cy="247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2"/>
          <a:stretch>
            <a:fillRect/>
          </a:stretch>
        </p:blipFill>
        <p:spPr>
          <a:xfrm>
            <a:off x="360045" y="1196770"/>
            <a:ext cx="11339830" cy="3072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8639" y="3305582"/>
            <a:ext cx="1075919" cy="534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077335"/>
            <a:ext cx="8103235" cy="247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0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1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9697" y="2205951"/>
            <a:ext cx="837884" cy="3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4944110" y="2725420"/>
            <a:ext cx="312928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2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/>
          <a:stretch>
            <a:fillRect/>
          </a:stretch>
        </p:blipFill>
        <p:spPr>
          <a:xfrm>
            <a:off x="6168390" y="3357245"/>
            <a:ext cx="4869180" cy="34632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9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2795" y="1377015"/>
            <a:ext cx="342770" cy="38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1377015"/>
            <a:ext cx="314206" cy="39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778" y="1377015"/>
            <a:ext cx="561763" cy="39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9269" y="3351861"/>
            <a:ext cx="799798" cy="38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0050" y="3351861"/>
            <a:ext cx="780755" cy="38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82267" y="3361401"/>
            <a:ext cx="780755" cy="36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/>
          <a:stretch>
            <a:fillRect/>
          </a:stretch>
        </p:blipFill>
        <p:spPr>
          <a:xfrm>
            <a:off x="7896225" y="3068955"/>
            <a:ext cx="4869180" cy="3463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31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653280"/>
            <a:ext cx="2186940" cy="16535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116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125345"/>
            <a:ext cx="6555740" cy="338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908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770" y="2564765"/>
            <a:ext cx="9221470" cy="115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6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5793" y="4273601"/>
            <a:ext cx="333249" cy="38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2024-10-03T07:46:30Z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