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02" r:id="rId3"/>
    <p:sldId id="324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-509" r="509" b="72363"/>
          <a:stretch>
            <a:fillRect/>
          </a:stretch>
        </p:blipFill>
        <p:spPr>
          <a:xfrm>
            <a:off x="3040380" y="2925445"/>
            <a:ext cx="6111240" cy="791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3933190"/>
            <a:ext cx="5273040" cy="1531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3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81941"/>
            <a:ext cx="2380352" cy="3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11475"/>
            <a:ext cx="74174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26510"/>
            <a:ext cx="622046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02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5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224446"/>
            <a:ext cx="342770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933190"/>
            <a:ext cx="382016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92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991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998055"/>
            <a:ext cx="361813" cy="4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5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2167699"/>
            <a:ext cx="333249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580890"/>
            <a:ext cx="3792220" cy="215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3275519"/>
            <a:ext cx="2266095" cy="46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4210462"/>
            <a:ext cx="466549" cy="51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61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869180"/>
            <a:ext cx="2308860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0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79090"/>
            <a:ext cx="55200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59860"/>
            <a:ext cx="52451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65370"/>
            <a:ext cx="62928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14" y="5877551"/>
            <a:ext cx="5398639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997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215" y="1944370"/>
            <a:ext cx="471297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190" y="3129287"/>
            <a:ext cx="2364999" cy="33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860800"/>
            <a:ext cx="38855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797425"/>
            <a:ext cx="70116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190" y="5920502"/>
            <a:ext cx="4168656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bldLvl="0" animBg="1"/>
      <p:bldP spid="17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4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692313"/>
            <a:ext cx="361813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284855"/>
            <a:ext cx="2240280" cy="123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2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4149090"/>
            <a:ext cx="2164080" cy="130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25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04945"/>
            <a:ext cx="2978150" cy="17932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3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5265" y="2924810"/>
            <a:ext cx="34290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5265" y="3860800"/>
            <a:ext cx="52819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-24130" y="4824730"/>
            <a:ext cx="98564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-24130" y="5661025"/>
            <a:ext cx="98564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97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111740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995930"/>
            <a:ext cx="835152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910965"/>
            <a:ext cx="690054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715510"/>
            <a:ext cx="82226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5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39290"/>
            <a:ext cx="53905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644900"/>
            <a:ext cx="868616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6055" y="4550410"/>
            <a:ext cx="4951730" cy="171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53905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2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120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-24130" y="2780665"/>
            <a:ext cx="535940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420" y="3573145"/>
            <a:ext cx="535940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8420" y="4437380"/>
            <a:ext cx="535940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157470"/>
            <a:ext cx="734695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6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4014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05" y="4229940"/>
            <a:ext cx="11340000" cy="2859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322" y="4506382"/>
            <a:ext cx="361813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1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2188197"/>
            <a:ext cx="980705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843" y="2188197"/>
            <a:ext cx="999749" cy="39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5880699"/>
            <a:ext cx="761712" cy="4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4110970"/>
            <a:ext cx="533198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56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9887" y="6195320"/>
            <a:ext cx="1795017" cy="39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1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" y="3063875"/>
            <a:ext cx="67837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9280" y="3689985"/>
            <a:ext cx="6379210" cy="182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74105" y="5799781"/>
            <a:ext cx="123778" cy="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9848" y="5790249"/>
            <a:ext cx="4246549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872105"/>
            <a:ext cx="3785235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6" grpId="0" animBg="1"/>
      <p:bldP spid="2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