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573145"/>
            <a:ext cx="51282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90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255023"/>
            <a:ext cx="361813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157088"/>
            <a:ext cx="418942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4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395735"/>
            <a:ext cx="428463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5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15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1970150"/>
            <a:ext cx="1713853" cy="51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14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3509831"/>
            <a:ext cx="314206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3509831"/>
            <a:ext cx="314206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4614723"/>
            <a:ext cx="342770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4614723"/>
            <a:ext cx="304685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5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4911384"/>
            <a:ext cx="428463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3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214841"/>
            <a:ext cx="837884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005" y="2159366"/>
            <a:ext cx="837884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5285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4485" y="1968500"/>
            <a:ext cx="81584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485" y="2787650"/>
            <a:ext cx="10923905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2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43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888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3074357"/>
            <a:ext cx="952141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3980340"/>
            <a:ext cx="504634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3980340"/>
            <a:ext cx="942619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16835"/>
            <a:ext cx="97910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84855"/>
            <a:ext cx="10436225" cy="20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91904"/>
            <a:ext cx="333249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3871600"/>
            <a:ext cx="590327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4919280"/>
            <a:ext cx="552241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9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2616" y="6115032"/>
            <a:ext cx="382716" cy="31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0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1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285943"/>
            <a:ext cx="1037833" cy="44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82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077335"/>
            <a:ext cx="3935730" cy="1944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4373236"/>
            <a:ext cx="418942" cy="42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802505"/>
            <a:ext cx="393573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