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56540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644900"/>
            <a:ext cx="12016740" cy="1767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4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4437380"/>
            <a:ext cx="173736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53219"/>
            <a:ext cx="4217984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420620"/>
            <a:ext cx="60928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65" y="3744595"/>
            <a:ext cx="33216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503168"/>
            <a:ext cx="2228010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227320"/>
            <a:ext cx="28143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5830570"/>
            <a:ext cx="972756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  <p:bldP spid="16" grpId="0" animBg="1"/>
      <p:bldP spid="18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167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51030" y="1692726"/>
            <a:ext cx="1957146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587" y="2330552"/>
            <a:ext cx="5980674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850" y="3013710"/>
            <a:ext cx="791781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850" y="3697605"/>
            <a:ext cx="56432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850" y="4371340"/>
            <a:ext cx="650494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5036820"/>
            <a:ext cx="56432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850" y="5774690"/>
            <a:ext cx="628840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  <p:bldP spid="15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5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869180"/>
            <a:ext cx="1844040" cy="1859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5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67305"/>
            <a:ext cx="75425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82315"/>
            <a:ext cx="362140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789045"/>
            <a:ext cx="7542530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426075"/>
            <a:ext cx="936942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5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992630"/>
            <a:ext cx="696785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357245"/>
            <a:ext cx="676211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725035"/>
            <a:ext cx="9093835" cy="1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0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4452511"/>
            <a:ext cx="314205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56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1309489"/>
            <a:ext cx="790277" cy="37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1357104"/>
            <a:ext cx="371334" cy="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1214259"/>
            <a:ext cx="1085440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6246" y="1214259"/>
            <a:ext cx="314206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2756988"/>
            <a:ext cx="742670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5138" y="2918879"/>
            <a:ext cx="371335" cy="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2644" y="2766511"/>
            <a:ext cx="533198" cy="4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915" y="4220845"/>
            <a:ext cx="748474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860800"/>
            <a:ext cx="2918460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6294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-24765" y="1772920"/>
            <a:ext cx="668972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132" y="3464168"/>
            <a:ext cx="3459303" cy="32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15" y="3893185"/>
            <a:ext cx="47421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509135"/>
            <a:ext cx="11016615" cy="178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2687320"/>
            <a:ext cx="668972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animBg="1"/>
      <p:bldP spid="18" grpId="0" bldLvl="0" animBg="1"/>
      <p:bldP spid="2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090"/>
            <a:ext cx="11340000" cy="5426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5013325"/>
            <a:ext cx="1737360" cy="1790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