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66958"/>
          <a:stretch>
            <a:fillRect/>
          </a:stretch>
        </p:blipFill>
        <p:spPr>
          <a:xfrm>
            <a:off x="3359785" y="2925445"/>
            <a:ext cx="550926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b="68229"/>
          <a:stretch>
            <a:fillRect/>
          </a:stretch>
        </p:blipFill>
        <p:spPr>
          <a:xfrm>
            <a:off x="4224020" y="4005580"/>
            <a:ext cx="3749040" cy="503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630" y="4815205"/>
            <a:ext cx="3733800" cy="541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74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87040"/>
            <a:ext cx="2380352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50185"/>
            <a:ext cx="83985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265" y="3429000"/>
            <a:ext cx="481711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99280"/>
            <a:ext cx="673862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6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979044"/>
            <a:ext cx="361813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653280"/>
            <a:ext cx="237744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3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5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3037051"/>
            <a:ext cx="1666246" cy="51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1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0"/>
          <a:stretch>
            <a:fillRect/>
          </a:stretch>
        </p:blipFill>
        <p:spPr>
          <a:xfrm>
            <a:off x="4944110" y="4782185"/>
            <a:ext cx="2032635" cy="217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320278"/>
            <a:ext cx="371335" cy="39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70"/>
          <a:stretch>
            <a:fillRect/>
          </a:stretch>
        </p:blipFill>
        <p:spPr>
          <a:xfrm>
            <a:off x="4512310" y="4077335"/>
            <a:ext cx="2690495" cy="288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217592"/>
            <a:ext cx="856926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t="-203" r="420" b="203"/>
          <a:stretch>
            <a:fillRect/>
          </a:stretch>
        </p:blipFill>
        <p:spPr>
          <a:xfrm>
            <a:off x="4008165" y="2348865"/>
            <a:ext cx="6539820" cy="438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97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573145"/>
            <a:ext cx="28575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635500"/>
            <a:ext cx="2378710" cy="20618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199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868" y="4713400"/>
            <a:ext cx="287756" cy="32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0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1772920"/>
            <a:ext cx="5515610" cy="478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414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3781" y="1787444"/>
            <a:ext cx="2227456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781" y="2602444"/>
            <a:ext cx="231800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850" y="3444875"/>
            <a:ext cx="79171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220845"/>
            <a:ext cx="79171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5013325"/>
            <a:ext cx="79171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5877560"/>
            <a:ext cx="79171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0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725035"/>
            <a:ext cx="285750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/>
          <a:stretch>
            <a:fillRect/>
          </a:stretch>
        </p:blipFill>
        <p:spPr>
          <a:xfrm>
            <a:off x="360045" y="1124380"/>
            <a:ext cx="11339830" cy="5552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816985"/>
            <a:ext cx="533781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389789"/>
            <a:ext cx="2399395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6021070"/>
            <a:ext cx="291719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020" y="3573145"/>
            <a:ext cx="5027295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131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551305"/>
            <a:ext cx="9623425" cy="239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118295"/>
            <a:ext cx="7817078" cy="39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653280"/>
            <a:ext cx="964692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3619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38785" y="2466975"/>
            <a:ext cx="462534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38785" y="3481070"/>
            <a:ext cx="57715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5120" y="4342130"/>
            <a:ext cx="619442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5120" y="5042535"/>
            <a:ext cx="72967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628005"/>
            <a:ext cx="562292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700530"/>
            <a:ext cx="805434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4" grpId="0" bldLvl="0" animBg="1"/>
      <p:bldP spid="26" grpId="0" bldLvl="0" animBg="1"/>
      <p:bldP spid="3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005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129915"/>
            <a:ext cx="44494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91915"/>
            <a:ext cx="55581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645014"/>
            <a:ext cx="5265340" cy="4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464534"/>
            <a:ext cx="4951133" cy="35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2060575"/>
            <a:ext cx="632777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 bldLvl="0" animBg="1"/>
      <p:bldP spid="25" grpId="0" animBg="1"/>
      <p:bldP spid="27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81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0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4769412"/>
            <a:ext cx="4008513" cy="5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4798004"/>
            <a:ext cx="1332997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72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710" y="3726180"/>
            <a:ext cx="6560185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907" y="5283000"/>
            <a:ext cx="2231643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5990" y="6174105"/>
            <a:ext cx="53714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0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702435"/>
            <a:ext cx="7313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637155"/>
            <a:ext cx="7313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717290"/>
            <a:ext cx="7313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0" y="4580890"/>
            <a:ext cx="7313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0" y="5445125"/>
            <a:ext cx="73139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151613"/>
            <a:ext cx="342770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4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13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060" y="4599305"/>
            <a:ext cx="485267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85" y="6139180"/>
            <a:ext cx="50615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3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11350"/>
            <a:ext cx="41884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779096"/>
            <a:ext cx="2475566" cy="36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430" y="3500755"/>
            <a:ext cx="10208260" cy="212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2024-10-03T09:09:05Z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