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416" r:id="rId3"/>
    <p:sldId id="417" r:id="rId4"/>
    <p:sldId id="418" r:id="rId5"/>
    <p:sldId id="419" r:id="rId6"/>
    <p:sldId id="420" r:id="rId7"/>
    <p:sldId id="421" r:id="rId8"/>
    <p:sldId id="422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2" userDrawn="1">
          <p15:clr>
            <a:srgbClr val="A4A3A4"/>
          </p15:clr>
        </p15:guide>
        <p15:guide id="2" pos="37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22"/>
        <p:guide pos="37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310" y="3059430"/>
            <a:ext cx="1104138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908685"/>
            <a:ext cx="11917680" cy="3596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860800"/>
            <a:ext cx="2489835" cy="25349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548640"/>
            <a:ext cx="9676130" cy="38881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4580890"/>
            <a:ext cx="8373110" cy="21672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135" y="2132965"/>
            <a:ext cx="6604000" cy="1376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" y="3573145"/>
            <a:ext cx="6604000" cy="7023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80" y="4580890"/>
            <a:ext cx="9499600" cy="7023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" y="5300980"/>
            <a:ext cx="9499600" cy="7023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49315"/>
            <a:ext cx="9499600" cy="702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692785"/>
            <a:ext cx="11788140" cy="4632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5229225"/>
            <a:ext cx="2104390" cy="140144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052830"/>
            <a:ext cx="10934700" cy="16992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708910"/>
            <a:ext cx="10129520" cy="38728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190" y="2752090"/>
            <a:ext cx="4759960" cy="31705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225" y="2752090"/>
            <a:ext cx="4561840" cy="7759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615" y="3644900"/>
            <a:ext cx="5857875" cy="14712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5" y="5229225"/>
            <a:ext cx="5857875" cy="1471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052830"/>
            <a:ext cx="11026140" cy="5715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700530"/>
            <a:ext cx="7970520" cy="7981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" y="2708910"/>
            <a:ext cx="7970520" cy="7981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3507105"/>
            <a:ext cx="7970520" cy="7981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4509135"/>
            <a:ext cx="11155045" cy="2258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220" y="842010"/>
            <a:ext cx="10957560" cy="51739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564765"/>
            <a:ext cx="11311890" cy="2257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4759325"/>
            <a:ext cx="1131189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70</cp:revision>
  <dcterms:created xsi:type="dcterms:W3CDTF">2015-09-16T06:44:00Z</dcterms:created>
  <dcterms:modified xsi:type="dcterms:W3CDTF">2024-10-03T12:38:54Z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2EC259E373624E0184111ADF717D5342_13</vt:lpwstr>
  </property>
</Properties>
</file>