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8"/>
  </p:handoutMasterIdLst>
  <p:sldIdLst>
    <p:sldId id="302" r:id="rId3"/>
    <p:sldId id="324" r:id="rId4"/>
    <p:sldId id="339" r:id="rId5"/>
    <p:sldId id="337" r:id="rId6"/>
    <p:sldId id="336" r:id="rId7"/>
    <p:sldId id="335" r:id="rId8"/>
    <p:sldId id="334" r:id="rId10"/>
    <p:sldId id="333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540" y="2493010"/>
            <a:ext cx="5494020" cy="655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5" y="3429000"/>
            <a:ext cx="11669395" cy="1330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926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7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332" y="3150213"/>
            <a:ext cx="561763" cy="3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2050" y="4149090"/>
            <a:ext cx="2247900" cy="1729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416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9950" y="3815715"/>
            <a:ext cx="343027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715" y="4653280"/>
            <a:ext cx="5685790" cy="124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33450" y="6257925"/>
            <a:ext cx="462216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683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150110"/>
            <a:ext cx="761238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009265"/>
            <a:ext cx="693928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877945"/>
            <a:ext cx="7183755" cy="11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68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002790"/>
            <a:ext cx="2971800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7670" y="3284855"/>
            <a:ext cx="8191500" cy="159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31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5304155" y="4725035"/>
            <a:ext cx="1910715" cy="20427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6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92392" y="3074849"/>
            <a:ext cx="304685" cy="381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5015865" y="3666490"/>
            <a:ext cx="2665730" cy="2849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5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30478" y="3242487"/>
            <a:ext cx="1075919" cy="533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/>
          <a:stretch>
            <a:fillRect/>
          </a:stretch>
        </p:blipFill>
        <p:spPr>
          <a:xfrm>
            <a:off x="4152265" y="3645535"/>
            <a:ext cx="4081145" cy="2804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36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0" y="4653280"/>
            <a:ext cx="2438400" cy="17221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3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100070"/>
            <a:ext cx="6666865" cy="133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4735" y="4871220"/>
            <a:ext cx="3837128" cy="371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5709285"/>
            <a:ext cx="812038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311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148205"/>
            <a:ext cx="371665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062971"/>
            <a:ext cx="2894508" cy="37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625" y="3644900"/>
            <a:ext cx="5005705" cy="134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668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213305"/>
            <a:ext cx="11340000" cy="24890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71675" y="4415155"/>
            <a:ext cx="725170" cy="99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4"/>
          <a:stretch>
            <a:fillRect/>
          </a:stretch>
        </p:blipFill>
        <p:spPr>
          <a:xfrm>
            <a:off x="5160010" y="4293235"/>
            <a:ext cx="2420620" cy="2250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1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05994" y="2190538"/>
            <a:ext cx="599848" cy="382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2"/>
          <a:stretch>
            <a:fillRect/>
          </a:stretch>
        </p:blipFill>
        <p:spPr>
          <a:xfrm>
            <a:off x="4079920" y="2708910"/>
            <a:ext cx="6827475" cy="3725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2024-10-03T08:04:41Z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