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54" r:id="rId5"/>
    <p:sldId id="352" r:id="rId6"/>
    <p:sldId id="350" r:id="rId7"/>
    <p:sldId id="348" r:id="rId8"/>
    <p:sldId id="347" r:id="rId9"/>
    <p:sldId id="346" r:id="rId10"/>
    <p:sldId id="345" r:id="rId11"/>
    <p:sldId id="343" r:id="rId12"/>
    <p:sldId id="341" r:id="rId13"/>
    <p:sldId id="340" r:id="rId14"/>
    <p:sldId id="339" r:id="rId15"/>
    <p:sldId id="338" r:id="rId16"/>
    <p:sldId id="337" r:id="rId17"/>
    <p:sldId id="335" r:id="rId18"/>
    <p:sldId id="334" r:id="rId19"/>
    <p:sldId id="332" r:id="rId20"/>
    <p:sldId id="331" r:id="rId21"/>
    <p:sldId id="329" r:id="rId22"/>
    <p:sldId id="328" r:id="rId23"/>
    <p:sldId id="327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7395" y="2421255"/>
            <a:ext cx="5760720" cy="8153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63130"/>
          <a:stretch>
            <a:fillRect/>
          </a:stretch>
        </p:blipFill>
        <p:spPr>
          <a:xfrm>
            <a:off x="3575685" y="3501390"/>
            <a:ext cx="5471160" cy="5759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785" y="4149090"/>
            <a:ext cx="5669280" cy="6248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52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880360"/>
            <a:ext cx="866965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789045"/>
            <a:ext cx="866965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1770" y="4697730"/>
            <a:ext cx="866965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-24130" y="5589270"/>
            <a:ext cx="866965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04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24836" y="3262490"/>
            <a:ext cx="542721" cy="38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86750" y="3748325"/>
            <a:ext cx="599848" cy="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0050" y="3872166"/>
            <a:ext cx="314205" cy="38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55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67002" y="3855072"/>
            <a:ext cx="342770" cy="390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172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2370181"/>
            <a:ext cx="428463" cy="391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723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97481" y="2386316"/>
            <a:ext cx="752191" cy="39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35365" y="2386316"/>
            <a:ext cx="304685" cy="381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35264" y="2300567"/>
            <a:ext cx="666498" cy="533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990"/>
            <a:ext cx="9909759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67715" y="3077845"/>
            <a:ext cx="7753350" cy="1125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760" y="4302125"/>
            <a:ext cx="7753350" cy="116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379"/>
          <a:stretch>
            <a:fillRect/>
          </a:stretch>
        </p:blipFill>
        <p:spPr>
          <a:xfrm>
            <a:off x="3061335" y="6550660"/>
            <a:ext cx="10169525" cy="134302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1199515" y="5568950"/>
            <a:ext cx="7753350" cy="116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95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927985"/>
            <a:ext cx="7895590" cy="106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860" y="4220845"/>
            <a:ext cx="10893425" cy="226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6222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2564765"/>
            <a:ext cx="10893425" cy="226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92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2400" y="4293235"/>
            <a:ext cx="1866900" cy="187452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35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 flipV="1">
            <a:off x="47625" y="2679065"/>
            <a:ext cx="6450330" cy="85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902710"/>
            <a:ext cx="726757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992542"/>
            <a:ext cx="3113501" cy="45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09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09874" y="4871780"/>
            <a:ext cx="428463" cy="380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6317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03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39596" y="1224234"/>
            <a:ext cx="304685" cy="381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16120" y="2292300"/>
            <a:ext cx="304685" cy="37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20755" y="2206473"/>
            <a:ext cx="1780503" cy="534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476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036445"/>
            <a:ext cx="5661025" cy="92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121660"/>
            <a:ext cx="802259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133850"/>
            <a:ext cx="9697720" cy="91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5229225"/>
            <a:ext cx="9697720" cy="91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6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84038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76455"/>
            <a:ext cx="11340000" cy="32337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99" y="1134644"/>
            <a:ext cx="371334" cy="400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293950"/>
            <a:ext cx="11340000" cy="34976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86264" y="4799768"/>
            <a:ext cx="418942" cy="371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4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068955"/>
            <a:ext cx="662051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860" y="4077335"/>
            <a:ext cx="662051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56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553335"/>
            <a:ext cx="6916420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11939" y="3795579"/>
            <a:ext cx="1418690" cy="476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86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092325"/>
            <a:ext cx="8462645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960" y="3057525"/>
            <a:ext cx="8462645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5960" y="4077335"/>
            <a:ext cx="8462645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2361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62069" y="4166811"/>
            <a:ext cx="393839" cy="35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97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11838" y="2223885"/>
            <a:ext cx="323727" cy="390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3526" y="4233524"/>
            <a:ext cx="1133047" cy="390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32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970" y="3097530"/>
            <a:ext cx="10313670" cy="80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760" y="4004945"/>
            <a:ext cx="10313670" cy="80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6005" y="5085080"/>
            <a:ext cx="10313670" cy="80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2024-10-03T07:28:56Z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