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890260" cy="73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42070"/>
          <a:stretch>
            <a:fillRect/>
          </a:stretch>
        </p:blipFill>
        <p:spPr>
          <a:xfrm>
            <a:off x="4061460" y="3068955"/>
            <a:ext cx="4069080" cy="1368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713605"/>
            <a:ext cx="320802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8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860800"/>
            <a:ext cx="10922635" cy="2422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83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0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4149090"/>
            <a:ext cx="10922635" cy="24225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88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215" y="1825625"/>
            <a:ext cx="87782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215" y="2861945"/>
            <a:ext cx="95878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3718560"/>
            <a:ext cx="10932160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194" y="5478329"/>
            <a:ext cx="7140298" cy="35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6270625"/>
            <a:ext cx="914146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4859098"/>
            <a:ext cx="3094458" cy="4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804659"/>
            <a:ext cx="361813" cy="3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93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1208" y="5298704"/>
            <a:ext cx="367063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61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90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9035" y="4562475"/>
            <a:ext cx="8816340" cy="17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858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0985" y="2551430"/>
            <a:ext cx="861949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860800"/>
            <a:ext cx="723138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0985" y="4869180"/>
            <a:ext cx="631253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6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7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3818325"/>
            <a:ext cx="342770" cy="3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49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545715"/>
            <a:ext cx="754507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4004945"/>
            <a:ext cx="7422515" cy="176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51310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014918"/>
            <a:ext cx="4256070" cy="4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891287"/>
            <a:ext cx="2751687" cy="4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1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917065"/>
            <a:ext cx="85655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780665"/>
            <a:ext cx="1018730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85235"/>
            <a:ext cx="110413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31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30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054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3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3118528"/>
            <a:ext cx="2846901" cy="41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04285"/>
            <a:ext cx="98177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94250"/>
            <a:ext cx="1068832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8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67865"/>
            <a:ext cx="103276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35275"/>
            <a:ext cx="75742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93160"/>
            <a:ext cx="980757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130092"/>
            <a:ext cx="428463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917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8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521008"/>
            <a:ext cx="361813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4619243"/>
            <a:ext cx="342770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4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3028753"/>
            <a:ext cx="771234" cy="4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77740" y="4116070"/>
            <a:ext cx="175768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0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2591699"/>
            <a:ext cx="1161612" cy="43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28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140710"/>
            <a:ext cx="10922635" cy="24225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