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030"/>
          <a:stretch>
            <a:fillRect/>
          </a:stretch>
        </p:blipFill>
        <p:spPr>
          <a:xfrm>
            <a:off x="3647440" y="2997200"/>
            <a:ext cx="50215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3789045"/>
            <a:ext cx="4693920" cy="1668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4181758"/>
            <a:ext cx="723627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9974" y="4057738"/>
            <a:ext cx="1828110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428" y="4057738"/>
            <a:ext cx="1028312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8790" y="4191298"/>
            <a:ext cx="495113" cy="9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161" y="3990958"/>
            <a:ext cx="495114" cy="44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69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73" y="2816255"/>
            <a:ext cx="323429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5007" y="6163314"/>
            <a:ext cx="280873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5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95" y="3548596"/>
            <a:ext cx="333249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509135"/>
            <a:ext cx="2522220" cy="22250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225396"/>
            <a:ext cx="342770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4149090"/>
            <a:ext cx="2522220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0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5905224"/>
            <a:ext cx="1285390" cy="4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5905224"/>
            <a:ext cx="1989974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16"/>
          <a:stretch>
            <a:fillRect/>
          </a:stretch>
        </p:blipFill>
        <p:spPr>
          <a:xfrm>
            <a:off x="407670" y="6525260"/>
            <a:ext cx="11339830" cy="8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"/>
          <a:stretch>
            <a:fillRect/>
          </a:stretch>
        </p:blipFill>
        <p:spPr>
          <a:xfrm>
            <a:off x="360045" y="1124380"/>
            <a:ext cx="11339830" cy="5588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1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80" y="1917065"/>
            <a:ext cx="583819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284855"/>
            <a:ext cx="7606030" cy="2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75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228215"/>
            <a:ext cx="7385050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717290"/>
            <a:ext cx="9497695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3778617"/>
            <a:ext cx="371335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477090"/>
            <a:ext cx="11340000" cy="4812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5085080"/>
            <a:ext cx="1996440" cy="16230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062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 flipV="1">
            <a:off x="191770" y="1844675"/>
            <a:ext cx="6960870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547745"/>
            <a:ext cx="683006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179695"/>
            <a:ext cx="1031621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0484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5120" y="2428240"/>
            <a:ext cx="456247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625" y="3710940"/>
            <a:ext cx="11042650" cy="230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7090"/>
            <a:ext cx="11340000" cy="42176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509135"/>
            <a:ext cx="6737985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3093516"/>
            <a:ext cx="3484836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7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6150"/>
            <a:ext cx="10045065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23551"/>
            <a:ext cx="4932090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91710"/>
            <a:ext cx="771525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71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62533"/>
            <a:ext cx="2475566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825" y="2910840"/>
            <a:ext cx="56222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9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40196"/>
            <a:ext cx="380856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101579"/>
            <a:ext cx="552241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244538"/>
            <a:ext cx="361813" cy="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3101579"/>
            <a:ext cx="304685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654" y="4035582"/>
            <a:ext cx="761712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249" y="4035582"/>
            <a:ext cx="552241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17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8690" y="1841500"/>
            <a:ext cx="2717165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1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995420"/>
            <a:ext cx="8613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653280"/>
            <a:ext cx="778573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828925"/>
            <a:ext cx="4236085" cy="204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1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2159263"/>
            <a:ext cx="342770" cy="38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