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0" r:id="rId13"/>
    <p:sldId id="339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061210"/>
            <a:ext cx="5890260" cy="7315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1460" y="3068955"/>
            <a:ext cx="4069080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476885"/>
            <a:ext cx="11127740" cy="5207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5350" y="3221990"/>
            <a:ext cx="90487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5373370"/>
            <a:ext cx="11127740" cy="1556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9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6675" y="3826940"/>
            <a:ext cx="361813" cy="390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1235"/>
            <a:ext cx="11340000" cy="30469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366340"/>
            <a:ext cx="11340000" cy="35746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7532" y="4596031"/>
            <a:ext cx="342770" cy="39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20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4886" y="5456213"/>
            <a:ext cx="2228010" cy="51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049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968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6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82165"/>
            <a:ext cx="507746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901823"/>
            <a:ext cx="4922569" cy="44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769360"/>
            <a:ext cx="5950585" cy="96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9833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456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061745"/>
            <a:ext cx="6388866" cy="41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625" y="2780665"/>
            <a:ext cx="1063815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380" y="3644900"/>
            <a:ext cx="1063815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0045" y="4437380"/>
            <a:ext cx="1063815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bldLvl="0" animBg="1"/>
      <p:bldP spid="17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6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0353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27763" y="4498035"/>
            <a:ext cx="366866" cy="37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827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6931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270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208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748915"/>
            <a:ext cx="1001395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809365"/>
            <a:ext cx="624205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667885"/>
            <a:ext cx="5492115" cy="153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14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891665"/>
            <a:ext cx="636968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759710"/>
            <a:ext cx="7068185" cy="106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2361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6085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211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5051" y="3647121"/>
            <a:ext cx="588272" cy="38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5349" y="3768592"/>
            <a:ext cx="989792" cy="28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6518" y="6132611"/>
            <a:ext cx="1391311" cy="411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79856" y="6254082"/>
            <a:ext cx="887077" cy="345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04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825006"/>
            <a:ext cx="342770" cy="390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15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72170" y="1894840"/>
            <a:ext cx="2272030" cy="115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2755" y="3502025"/>
            <a:ext cx="1431290" cy="106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88161" y="4960200"/>
            <a:ext cx="914055" cy="40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4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6675" y="2902959"/>
            <a:ext cx="1542468" cy="486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389835"/>
            <a:ext cx="11340000" cy="1892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8784" y="3772205"/>
            <a:ext cx="1875717" cy="40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77100" y="3771900"/>
            <a:ext cx="298894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11731" y="4642099"/>
            <a:ext cx="971183" cy="46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364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1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960370"/>
            <a:ext cx="997902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644900"/>
            <a:ext cx="997902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2024-10-03T09:41:15Z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