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04" r:id="rId3"/>
    <p:sldId id="405" r:id="rId4"/>
    <p:sldId id="406" r:id="rId5"/>
    <p:sldId id="407" r:id="rId6"/>
    <p:sldId id="408" r:id="rId7"/>
    <p:sldId id="409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2"/>
        <p:guide pos="3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9310" y="3074670"/>
            <a:ext cx="799338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990600"/>
            <a:ext cx="110109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661160"/>
            <a:ext cx="11734800" cy="35356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836930"/>
            <a:ext cx="11948160" cy="2979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720" y="4004945"/>
            <a:ext cx="3209925" cy="2657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2637155"/>
            <a:ext cx="777875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92785"/>
            <a:ext cx="11871960" cy="3070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860800"/>
            <a:ext cx="3383915" cy="26085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1360" y="2564765"/>
            <a:ext cx="1071245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124585"/>
            <a:ext cx="11666220" cy="4175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105" y="4004945"/>
            <a:ext cx="762000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68</cp:revision>
  <dcterms:created xsi:type="dcterms:W3CDTF">2015-09-16T06:44:00Z</dcterms:created>
  <dcterms:modified xsi:type="dcterms:W3CDTF">2024-10-03T12:36:30Z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920CAED1166B469AAED920676F504A9F_13</vt:lpwstr>
  </property>
</Properties>
</file>