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8" r:id="rId7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7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988820"/>
            <a:ext cx="6690360" cy="784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-509" r="509" b="72363"/>
          <a:stretch>
            <a:fillRect/>
          </a:stretch>
        </p:blipFill>
        <p:spPr>
          <a:xfrm>
            <a:off x="3040380" y="2925445"/>
            <a:ext cx="6111240" cy="7918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57670"/>
          <a:stretch>
            <a:fillRect/>
          </a:stretch>
        </p:blipFill>
        <p:spPr>
          <a:xfrm>
            <a:off x="3359785" y="3933190"/>
            <a:ext cx="5273040" cy="6483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395" y="4725670"/>
            <a:ext cx="551688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888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 flipV="1">
            <a:off x="47625" y="1628775"/>
            <a:ext cx="728027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V="1">
            <a:off x="-24130" y="2420620"/>
            <a:ext cx="728027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 flipV="1">
            <a:off x="191770" y="3212465"/>
            <a:ext cx="728027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8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4701930"/>
            <a:ext cx="342770" cy="3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548640"/>
            <a:ext cx="11097895" cy="37903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3542665"/>
            <a:ext cx="10866755" cy="3315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4380" y="5300980"/>
            <a:ext cx="181546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8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1939" y="1176176"/>
            <a:ext cx="428463" cy="38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93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188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5860" y="4694555"/>
            <a:ext cx="100076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960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0327" y="1977171"/>
            <a:ext cx="5293905" cy="51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663825"/>
            <a:ext cx="609028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0985" y="3429000"/>
            <a:ext cx="609028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-24130" y="4364990"/>
            <a:ext cx="609028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-24130" y="5373370"/>
            <a:ext cx="609028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62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85010"/>
            <a:ext cx="752348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874010"/>
            <a:ext cx="701103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4"/>
          <a:stretch>
            <a:fillRect/>
          </a:stretch>
        </p:blipFill>
        <p:spPr>
          <a:xfrm>
            <a:off x="360045" y="899795"/>
            <a:ext cx="8220075" cy="3393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99935" y="3978974"/>
            <a:ext cx="269168" cy="27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015" y="4581525"/>
            <a:ext cx="6614160" cy="22612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9"/>
          <a:stretch>
            <a:fillRect/>
          </a:stretch>
        </p:blipFill>
        <p:spPr>
          <a:xfrm>
            <a:off x="-1104265" y="4508930"/>
            <a:ext cx="8220075" cy="2403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18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4725035"/>
            <a:ext cx="2872105" cy="2115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21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4236720"/>
            <a:ext cx="3558540" cy="26212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57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0" y="2637155"/>
            <a:ext cx="467614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423920"/>
            <a:ext cx="42081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5719445"/>
            <a:ext cx="605028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545" y="980440"/>
            <a:ext cx="6045835" cy="445389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119380" y="4004945"/>
            <a:ext cx="4254500" cy="136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2" grpId="0" bldLvl="0" animBg="1"/>
      <p:bldP spid="34" grpId="0" bldLvl="0" animBg="1"/>
      <p:bldP spid="3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45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3778" y="1939280"/>
            <a:ext cx="2332745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870" y="2473325"/>
            <a:ext cx="363283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3870" y="3397885"/>
            <a:ext cx="713930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770" y="4161155"/>
            <a:ext cx="10537190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7"/>
          <a:stretch>
            <a:fillRect/>
          </a:stretch>
        </p:blipFill>
        <p:spPr>
          <a:xfrm>
            <a:off x="8472170" y="4601210"/>
            <a:ext cx="3460750" cy="26289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70" y="4662805"/>
            <a:ext cx="2980055" cy="219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0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91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25015"/>
            <a:ext cx="78136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845159"/>
            <a:ext cx="2532695" cy="36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4305" y="3429000"/>
            <a:ext cx="57359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4220845"/>
            <a:ext cx="889317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  <p:bldP spid="2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661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1728824"/>
            <a:ext cx="8178890" cy="4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529069"/>
            <a:ext cx="3589571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3178175"/>
            <a:ext cx="393128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986530"/>
            <a:ext cx="8023860" cy="13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bldLvl="0" animBg="1"/>
      <p:bldP spid="1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3928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81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7884" y="1919192"/>
            <a:ext cx="314206" cy="39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081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580" y="2472055"/>
            <a:ext cx="5202555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3717290"/>
            <a:ext cx="520255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4343400"/>
            <a:ext cx="520255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4936490"/>
            <a:ext cx="520255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5589270"/>
            <a:ext cx="772160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135" y="6249035"/>
            <a:ext cx="772160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3724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2325" y="3148330"/>
            <a:ext cx="559816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6877" y="4371211"/>
            <a:ext cx="3766402" cy="39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7761" y="4999335"/>
            <a:ext cx="3526872" cy="39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6877" y="5635723"/>
            <a:ext cx="3733363" cy="39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96620" y="6271895"/>
            <a:ext cx="797750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animBg="1"/>
      <p:bldP spid="16" grpId="0" animBg="1"/>
      <p:bldP spid="18" grpId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06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365195"/>
            <a:ext cx="11340000" cy="2538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6354" y="5557974"/>
            <a:ext cx="361813" cy="40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86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5121275"/>
            <a:ext cx="2261235" cy="15189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37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655103"/>
            <a:ext cx="4427455" cy="35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389630"/>
            <a:ext cx="288036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219575"/>
            <a:ext cx="289814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4869180"/>
            <a:ext cx="5180330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bldLvl="0" animBg="1"/>
      <p:bldP spid="14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5018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4485" y="1866265"/>
            <a:ext cx="535114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485" y="2593340"/>
            <a:ext cx="3810635" cy="183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8582" y="4746996"/>
            <a:ext cx="4801175" cy="36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4485" y="5473700"/>
            <a:ext cx="629094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13690" y="6102985"/>
            <a:ext cx="412051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animBg="1"/>
      <p:bldP spid="12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2024-10-03T08:40:12Z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