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61435"/>
            <a:ext cx="12030710" cy="521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4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3789045"/>
            <a:ext cx="1056894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2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014345"/>
            <a:ext cx="70148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881182"/>
            <a:ext cx="5351032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798060"/>
            <a:ext cx="1086040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96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27225"/>
            <a:ext cx="536384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2708910"/>
            <a:ext cx="6094730" cy="17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56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2953" y="3886307"/>
            <a:ext cx="361037" cy="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9999" y="3743649"/>
            <a:ext cx="313532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482" y="6054709"/>
            <a:ext cx="332534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960" y="2997200"/>
            <a:ext cx="1007872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04945"/>
            <a:ext cx="1007872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296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05050"/>
            <a:ext cx="695134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0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194810"/>
            <a:ext cx="559943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2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78460" y="2129155"/>
            <a:ext cx="85509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6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588895"/>
            <a:ext cx="5103495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377690"/>
            <a:ext cx="6993890" cy="161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4879545"/>
            <a:ext cx="11340000" cy="21503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7670" y="5085080"/>
            <a:ext cx="853567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3790950"/>
            <a:ext cx="928306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5517515"/>
            <a:ext cx="928306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21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060575"/>
            <a:ext cx="8646160" cy="315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0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2919730"/>
            <a:ext cx="1010348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971925"/>
            <a:ext cx="1016127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4869180"/>
            <a:ext cx="688086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6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5990"/>
            <a:ext cx="54095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33516"/>
            <a:ext cx="3189672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644900"/>
            <a:ext cx="508698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1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2024-10-03T07:31:47Z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