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27" r:id="rId3"/>
    <p:sldId id="428" r:id="rId4"/>
    <p:sldId id="429" r:id="rId5"/>
    <p:sldId id="430" r:id="rId6"/>
    <p:sldId id="431" r:id="rId7"/>
    <p:sldId id="433" r:id="rId8"/>
    <p:sldId id="434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470" y="3063240"/>
            <a:ext cx="1076706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853440"/>
            <a:ext cx="12100560" cy="51511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764540"/>
            <a:ext cx="12070080" cy="5814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85" y="5877560"/>
            <a:ext cx="947420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10881360" cy="3268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" y="941070"/>
            <a:ext cx="12031980" cy="49758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2924810"/>
            <a:ext cx="947420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052830"/>
            <a:ext cx="5471160" cy="1996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36930"/>
            <a:ext cx="11887200" cy="3055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365" y="3284855"/>
            <a:ext cx="4602480" cy="2987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3075" y="1844675"/>
            <a:ext cx="1257935" cy="855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2853055"/>
            <a:ext cx="1257935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71</cp:revision>
  <dcterms:created xsi:type="dcterms:W3CDTF">2015-09-16T06:44:00Z</dcterms:created>
  <dcterms:modified xsi:type="dcterms:W3CDTF">2024-10-03T12:41:13Z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0A2A51E53AF84A0EA5F01BEF5B139F71_13</vt:lpwstr>
  </property>
</Properties>
</file>