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34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7" r:id="rId21"/>
    <p:sldId id="336" r:id="rId22"/>
    <p:sldId id="335" r:id="rId23"/>
    <p:sldId id="334" r:id="rId24"/>
    <p:sldId id="333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4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4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8820"/>
            <a:ext cx="6690360" cy="784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36638"/>
          <a:stretch>
            <a:fillRect/>
          </a:stretch>
        </p:blipFill>
        <p:spPr>
          <a:xfrm>
            <a:off x="3359785" y="2925445"/>
            <a:ext cx="5509260" cy="1656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4725670"/>
            <a:ext cx="383286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79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25" y="1917065"/>
            <a:ext cx="109524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1465" y="2708910"/>
            <a:ext cx="109524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-24130" y="3573145"/>
            <a:ext cx="109524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0" y="4550410"/>
            <a:ext cx="109524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606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1157427"/>
            <a:ext cx="371335" cy="38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8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920" y="2902585"/>
            <a:ext cx="517969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3573145"/>
            <a:ext cx="542036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715" y="4364990"/>
            <a:ext cx="542036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815" y="5229225"/>
            <a:ext cx="542036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7452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63525" y="2348865"/>
            <a:ext cx="10435590" cy="336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76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88820"/>
            <a:ext cx="81972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25115"/>
            <a:ext cx="879538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796665"/>
            <a:ext cx="683006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913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9278" y="2991393"/>
            <a:ext cx="380200" cy="34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26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4799965" y="4676140"/>
            <a:ext cx="1927225" cy="218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6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1138242"/>
            <a:ext cx="361813" cy="4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4655820" y="3573145"/>
            <a:ext cx="2300605" cy="260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1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3274067"/>
            <a:ext cx="371335" cy="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639" y="3064310"/>
            <a:ext cx="2342267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/>
          <a:stretch>
            <a:fillRect/>
          </a:stretch>
        </p:blipFill>
        <p:spPr>
          <a:xfrm>
            <a:off x="3792220" y="3620770"/>
            <a:ext cx="5256530" cy="314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0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795" y="5229225"/>
            <a:ext cx="2011045" cy="1479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06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64820" y="2780030"/>
            <a:ext cx="400875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341990"/>
            <a:ext cx="3970428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940935"/>
            <a:ext cx="7371715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054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72640"/>
            <a:ext cx="719645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80080"/>
            <a:ext cx="590804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137025"/>
            <a:ext cx="10767060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460365"/>
            <a:ext cx="248983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8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416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78025"/>
            <a:ext cx="282765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00" y="3357245"/>
            <a:ext cx="5063490" cy="127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437585"/>
            <a:ext cx="11340000" cy="240694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770" y="4636135"/>
            <a:ext cx="50634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715" y="5373370"/>
            <a:ext cx="73590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6196330"/>
            <a:ext cx="73590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27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760" y="5013325"/>
            <a:ext cx="2046605" cy="176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27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644900"/>
            <a:ext cx="225552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39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785347"/>
            <a:ext cx="2437481" cy="45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594714"/>
            <a:ext cx="2408916" cy="45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4293235"/>
            <a:ext cx="5078095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047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1951990"/>
            <a:ext cx="11068050" cy="216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17695"/>
            <a:ext cx="919734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157470"/>
            <a:ext cx="919734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23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670050"/>
            <a:ext cx="492188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2564765"/>
            <a:ext cx="492188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670" y="2493010"/>
            <a:ext cx="737679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625" y="3376930"/>
            <a:ext cx="737679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4220845"/>
            <a:ext cx="737679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5157470"/>
            <a:ext cx="737679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270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770" y="1628775"/>
            <a:ext cx="8107680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-24130" y="2637155"/>
            <a:ext cx="810768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56845" y="3500755"/>
            <a:ext cx="810768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0" y="4220845"/>
            <a:ext cx="810768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5085080"/>
            <a:ext cx="810768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8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1758472"/>
            <a:ext cx="3189672" cy="46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550173"/>
            <a:ext cx="2475566" cy="51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310" y="3500755"/>
            <a:ext cx="3301365" cy="220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578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1770" y="2277110"/>
            <a:ext cx="4925695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3644900"/>
            <a:ext cx="4925695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5013325"/>
            <a:ext cx="2385060" cy="14401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961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757067"/>
            <a:ext cx="2028060" cy="45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820" y="2509520"/>
            <a:ext cx="6271895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95" y="3978910"/>
            <a:ext cx="48793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4820" y="4718685"/>
            <a:ext cx="690626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2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27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07210"/>
            <a:ext cx="78860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541905"/>
            <a:ext cx="78860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3197225"/>
            <a:ext cx="78860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8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977371"/>
            <a:ext cx="371335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5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715" y="5085080"/>
            <a:ext cx="695833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960" y="5949315"/>
            <a:ext cx="695833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129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0985" y="2060575"/>
            <a:ext cx="8402320" cy="144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2024-10-03T08:56:42Z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