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3501390"/>
            <a:ext cx="11288395" cy="60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4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5160010" y="5009515"/>
            <a:ext cx="2069465" cy="18484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2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2367816"/>
            <a:ext cx="590327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4752340" y="3357245"/>
            <a:ext cx="3340100" cy="298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6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4713211"/>
            <a:ext cx="1180654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6240145" y="3933190"/>
            <a:ext cx="2403475" cy="2938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4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795" y="2465705"/>
            <a:ext cx="106616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5086350" y="3429000"/>
            <a:ext cx="4806950" cy="33223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9" t="93241"/>
          <a:stretch>
            <a:fillRect/>
          </a:stretch>
        </p:blipFill>
        <p:spPr>
          <a:xfrm>
            <a:off x="7824470" y="3500960"/>
            <a:ext cx="8603615" cy="30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540926"/>
            <a:ext cx="342770" cy="39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28"/>
          <a:stretch>
            <a:fillRect/>
          </a:stretch>
        </p:blipFill>
        <p:spPr>
          <a:xfrm>
            <a:off x="10367010" y="5013325"/>
            <a:ext cx="999490" cy="156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6680" y="3119755"/>
            <a:ext cx="1825625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-1768" r="41746" b="1768"/>
          <a:stretch>
            <a:fillRect/>
          </a:stretch>
        </p:blipFill>
        <p:spPr>
          <a:xfrm>
            <a:off x="5232400" y="3789045"/>
            <a:ext cx="2264410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3265425"/>
            <a:ext cx="1075918" cy="53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952" y="3847243"/>
            <a:ext cx="1028312" cy="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3980775"/>
            <a:ext cx="314206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/>
          <a:stretch>
            <a:fillRect/>
          </a:stretch>
        </p:blipFill>
        <p:spPr>
          <a:xfrm>
            <a:off x="4295775" y="4077335"/>
            <a:ext cx="2626995" cy="271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360040"/>
            <a:ext cx="371335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97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2766060" cy="17754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0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76168"/>
            <a:ext cx="361812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5280025" y="5013325"/>
            <a:ext cx="163131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6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2377113"/>
            <a:ext cx="590327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4728210" y="2997200"/>
            <a:ext cx="3035300" cy="334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