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0" r:id="rId15"/>
    <p:sldId id="339" r:id="rId16"/>
    <p:sldId id="338" r:id="rId17"/>
    <p:sldId id="336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2790" y="2320290"/>
            <a:ext cx="5585460" cy="9067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472180"/>
            <a:ext cx="4655820" cy="1729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7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807957"/>
            <a:ext cx="361813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4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2427564"/>
            <a:ext cx="342770" cy="2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1435" y="2255713"/>
            <a:ext cx="2732644" cy="45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31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90831" y="4337951"/>
            <a:ext cx="371334" cy="3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833190"/>
            <a:ext cx="11340000" cy="2051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6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234717"/>
            <a:ext cx="428463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4206" y="6000528"/>
            <a:ext cx="314206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6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0395" y="1012825"/>
            <a:ext cx="772160" cy="122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4811" y="2677055"/>
            <a:ext cx="314206" cy="38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621235"/>
            <a:ext cx="11340000" cy="464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309" y="3811348"/>
            <a:ext cx="5065390" cy="126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4941775"/>
            <a:ext cx="11340000" cy="32997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3170" y="5218430"/>
            <a:ext cx="43751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605" y="6102350"/>
            <a:ext cx="1028954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7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40025"/>
            <a:ext cx="11009630" cy="139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477385"/>
            <a:ext cx="11009630" cy="139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09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628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35915" y="3717290"/>
            <a:ext cx="8641080" cy="175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5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640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48532" y="3417262"/>
            <a:ext cx="378453" cy="33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0512" y="6136579"/>
            <a:ext cx="588705" cy="47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069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292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301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91770" y="1844675"/>
            <a:ext cx="8641080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2781935"/>
            <a:ext cx="8641080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3860800"/>
            <a:ext cx="8641080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968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780665"/>
            <a:ext cx="2780030" cy="144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437380"/>
            <a:ext cx="3394710" cy="144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35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844675"/>
            <a:ext cx="83940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829560"/>
            <a:ext cx="699325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463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3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4768215"/>
            <a:ext cx="548322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6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185952"/>
            <a:ext cx="371335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5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492782"/>
            <a:ext cx="428463" cy="39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3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3957320"/>
            <a:ext cx="612711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4797425"/>
            <a:ext cx="612711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960" y="5517515"/>
            <a:ext cx="612711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9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01850"/>
            <a:ext cx="584517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015" y="2924810"/>
            <a:ext cx="509841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3738245"/>
            <a:ext cx="9015730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6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78125"/>
            <a:ext cx="695261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626283"/>
            <a:ext cx="2228010" cy="4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509135"/>
            <a:ext cx="8082280" cy="130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87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0807" y="3303085"/>
            <a:ext cx="372418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4584" y="6153257"/>
            <a:ext cx="307245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2024-10-03T07:11:01Z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