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48" r:id="rId5"/>
    <p:sldId id="347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3" r:id="rId17"/>
    <p:sldId id="332" r:id="rId18"/>
    <p:sldId id="331" r:id="rId19"/>
    <p:sldId id="330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1" orient="horz" pos="21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  <p:guide orient="horz" pos="212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0" y="1988820"/>
            <a:ext cx="6690360" cy="7848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b="37168"/>
          <a:stretch>
            <a:fillRect/>
          </a:stretch>
        </p:blipFill>
        <p:spPr>
          <a:xfrm>
            <a:off x="3040380" y="2925445"/>
            <a:ext cx="6111240" cy="1800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550" y="5013325"/>
            <a:ext cx="6797040" cy="6705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1916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2650" y="4516120"/>
            <a:ext cx="4032250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4807" y="5357063"/>
            <a:ext cx="4611978" cy="355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8055" y="6151245"/>
            <a:ext cx="4037965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811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5770" y="1638300"/>
            <a:ext cx="8549640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5770" y="2597785"/>
            <a:ext cx="860425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45770" y="3465830"/>
            <a:ext cx="387413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3525" y="4077335"/>
            <a:ext cx="8528050" cy="149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4" grpId="0" bldLvl="0" animBg="1"/>
      <p:bldP spid="1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37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3949468"/>
            <a:ext cx="361813" cy="390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57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06" y="3759825"/>
            <a:ext cx="1904282" cy="390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9774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120" y="3500960"/>
            <a:ext cx="11340000" cy="20733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46273" y="4131554"/>
            <a:ext cx="361812" cy="391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29"/>
          <a:stretch>
            <a:fillRect/>
          </a:stretch>
        </p:blipFill>
        <p:spPr>
          <a:xfrm>
            <a:off x="7536180" y="620395"/>
            <a:ext cx="2776855" cy="1920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11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21"/>
          <a:stretch>
            <a:fillRect/>
          </a:stretch>
        </p:blipFill>
        <p:spPr>
          <a:xfrm>
            <a:off x="6960280" y="2924810"/>
            <a:ext cx="5531440" cy="351980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2463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85420" y="1765935"/>
            <a:ext cx="839851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2508250"/>
            <a:ext cx="9109075" cy="1283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4004945"/>
            <a:ext cx="9485630" cy="197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5" grpId="0" bldLvl="0" animBg="1"/>
      <p:bldP spid="2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3123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60045" y="2711450"/>
            <a:ext cx="9453245" cy="118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9380" y="4077335"/>
            <a:ext cx="10165715" cy="168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462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2925015"/>
            <a:ext cx="11340000" cy="24124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035" y="4725035"/>
            <a:ext cx="2415540" cy="1874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186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842895"/>
            <a:ext cx="6398260" cy="1188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4271703"/>
            <a:ext cx="4332241" cy="45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5043170"/>
            <a:ext cx="536511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5767070"/>
            <a:ext cx="594677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animBg="1"/>
      <p:bldP spid="15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7970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89881" y="4759489"/>
            <a:ext cx="354396" cy="315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0"/>
          <a:stretch>
            <a:fillRect/>
          </a:stretch>
        </p:blipFill>
        <p:spPr>
          <a:xfrm>
            <a:off x="9768205" y="3500755"/>
            <a:ext cx="2237105" cy="1704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7973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55295" y="3340735"/>
            <a:ext cx="870204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046220"/>
            <a:ext cx="11170285" cy="1186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642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150" y="4293235"/>
            <a:ext cx="5341620" cy="1905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5180"/>
          </a:xfrm>
          <a:prstGeom prst="rect">
            <a:avLst/>
          </a:prstGeom>
        </p:spPr>
      </p:pic>
      <p:sp useBgFill="1">
        <p:nvSpPr>
          <p:cNvPr id="66" name="矩形 65"/>
          <p:cNvSpPr/>
          <p:nvPr/>
        </p:nvSpPr>
        <p:spPr bwMode="white">
          <a:xfrm>
            <a:off x="191770" y="4940935"/>
            <a:ext cx="310642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1700530"/>
            <a:ext cx="8907780" cy="3176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4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3057348"/>
            <a:ext cx="371334" cy="400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17"/>
          <a:stretch>
            <a:fillRect/>
          </a:stretch>
        </p:blipFill>
        <p:spPr>
          <a:xfrm>
            <a:off x="4224020" y="4364990"/>
            <a:ext cx="4378960" cy="245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157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86801" y="3028517"/>
            <a:ext cx="504634" cy="381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5"/>
          <a:stretch>
            <a:fillRect/>
          </a:stretch>
        </p:blipFill>
        <p:spPr>
          <a:xfrm>
            <a:off x="4655820" y="3644900"/>
            <a:ext cx="3656965" cy="2996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15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445" y="3931920"/>
            <a:ext cx="7648575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9645" y="4718685"/>
            <a:ext cx="1084262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9370" y="5667565"/>
            <a:ext cx="4313198" cy="362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57" b="20953"/>
          <a:stretch>
            <a:fillRect/>
          </a:stretch>
        </p:blipFill>
        <p:spPr>
          <a:xfrm>
            <a:off x="8760460" y="2564765"/>
            <a:ext cx="4770120" cy="22326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 b="22593"/>
          <a:stretch>
            <a:fillRect/>
          </a:stretch>
        </p:blipFill>
        <p:spPr>
          <a:xfrm>
            <a:off x="8747125" y="2996565"/>
            <a:ext cx="3261995" cy="1678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433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052704"/>
            <a:ext cx="2370831" cy="342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06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3947021"/>
            <a:ext cx="361813" cy="399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2355" y="4653280"/>
            <a:ext cx="2750820" cy="1501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3204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62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30075" y="4666067"/>
            <a:ext cx="580806" cy="390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65</cp:revision>
  <dcterms:created xsi:type="dcterms:W3CDTF">2015-09-16T06:44:00Z</dcterms:created>
  <dcterms:modified xsi:type="dcterms:W3CDTF">2024-10-03T13:40:46Z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