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05355"/>
            <a:ext cx="6271260" cy="104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36026"/>
          <a:stretch>
            <a:fillRect/>
          </a:stretch>
        </p:blipFill>
        <p:spPr>
          <a:xfrm>
            <a:off x="3431540" y="3357245"/>
            <a:ext cx="5311140" cy="158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5085715"/>
            <a:ext cx="67741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0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1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3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87600"/>
            <a:ext cx="86544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17277"/>
            <a:ext cx="6150831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51605"/>
            <a:ext cx="984250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6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2053004"/>
            <a:ext cx="333248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0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4700"/>
            <a:ext cx="11340000" cy="512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0952" y="1672793"/>
            <a:ext cx="333248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5157040"/>
            <a:ext cx="11340000" cy="1776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0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3128300"/>
            <a:ext cx="856926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364990"/>
            <a:ext cx="335280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5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83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48349" y="4476245"/>
            <a:ext cx="360196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5365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7625" y="2480945"/>
            <a:ext cx="10861675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660" y="4013200"/>
            <a:ext cx="9900920" cy="204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7660" y="6278880"/>
            <a:ext cx="93084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8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103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052830"/>
            <a:ext cx="8902065" cy="535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9990" y="3836670"/>
            <a:ext cx="11639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7370" y="3789045"/>
            <a:ext cx="85344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2564765"/>
            <a:ext cx="8664575" cy="3143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2668270"/>
            <a:ext cx="5349240" cy="299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45950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882390"/>
            <a:ext cx="4942840" cy="2975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7800" y="5462270"/>
            <a:ext cx="86995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470" y="5445125"/>
            <a:ext cx="47434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7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47716"/>
            <a:ext cx="8864433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245" y="2653665"/>
            <a:ext cx="979043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25" y="4004945"/>
            <a:ext cx="695198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705" y="3538855"/>
            <a:ext cx="5410200" cy="19627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r="15426"/>
          <a:stretch>
            <a:fillRect/>
          </a:stretch>
        </p:blipFill>
        <p:spPr>
          <a:xfrm>
            <a:off x="9053195" y="3490595"/>
            <a:ext cx="3001010" cy="19894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770" y="4940935"/>
            <a:ext cx="886206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7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4609706"/>
            <a:ext cx="580807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1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5454" y="4824639"/>
            <a:ext cx="568621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8641" y="4824639"/>
            <a:ext cx="559144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3397" y="4824639"/>
            <a:ext cx="578098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6061" y="4824639"/>
            <a:ext cx="587575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9771" y="4824639"/>
            <a:ext cx="597052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503760"/>
            <a:ext cx="11340000" cy="36571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159" y="3379977"/>
            <a:ext cx="4503627" cy="4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" y="4055950"/>
            <a:ext cx="11340000" cy="26837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4084320"/>
            <a:ext cx="11019155" cy="277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05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8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1978865"/>
            <a:ext cx="371334" cy="40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7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564970"/>
            <a:ext cx="11340000" cy="2505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2162" y="4613120"/>
            <a:ext cx="418942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4293235"/>
            <a:ext cx="527304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35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2024-10-03T11:50:10Z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