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7" r:id="rId5"/>
    <p:sldId id="346" r:id="rId6"/>
    <p:sldId id="345" r:id="rId7"/>
    <p:sldId id="343" r:id="rId8"/>
    <p:sldId id="342" r:id="rId9"/>
    <p:sldId id="341" r:id="rId10"/>
    <p:sldId id="340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8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380" y="2925445"/>
            <a:ext cx="6111240" cy="2865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8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2026949"/>
            <a:ext cx="552241" cy="39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6"/>
          <a:stretch>
            <a:fillRect/>
          </a:stretch>
        </p:blipFill>
        <p:spPr>
          <a:xfrm>
            <a:off x="3143930" y="2780665"/>
            <a:ext cx="6659200" cy="3719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8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3519324"/>
            <a:ext cx="580807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3471700"/>
            <a:ext cx="533197" cy="46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4328933"/>
            <a:ext cx="590327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2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0831" y="3206827"/>
            <a:ext cx="371334" cy="4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89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00" y="3429205"/>
            <a:ext cx="11340000" cy="2606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7582" y="4641878"/>
            <a:ext cx="790277" cy="36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1814" y="5358023"/>
            <a:ext cx="4494105" cy="51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9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220845"/>
            <a:ext cx="2552700" cy="20650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165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587890"/>
            <a:ext cx="4456020" cy="4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104005"/>
            <a:ext cx="5063490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3285490"/>
            <a:ext cx="576072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5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582420"/>
            <a:ext cx="518795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871470"/>
            <a:ext cx="522859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6220" y="3684905"/>
            <a:ext cx="4324985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035813"/>
            <a:ext cx="2370831" cy="35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5" grpId="0" bldLvl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5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757045"/>
            <a:ext cx="5774055" cy="187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5214" y="3976029"/>
            <a:ext cx="5446246" cy="3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5214" y="4747417"/>
            <a:ext cx="2485088" cy="36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5301615"/>
            <a:ext cx="522287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  <p:bldP spid="13" grpId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0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805" y="4725035"/>
            <a:ext cx="2529840" cy="173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5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860800"/>
            <a:ext cx="2529840" cy="1737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10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5188757"/>
            <a:ext cx="371335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519"/>
          <a:stretch>
            <a:fillRect/>
          </a:stretch>
        </p:blipFill>
        <p:spPr>
          <a:xfrm>
            <a:off x="962025" y="6360795"/>
            <a:ext cx="11339830" cy="925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0" r="52593"/>
          <a:stretch>
            <a:fillRect/>
          </a:stretch>
        </p:blipFill>
        <p:spPr>
          <a:xfrm>
            <a:off x="8400415" y="1412875"/>
            <a:ext cx="2875280" cy="187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26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539908"/>
            <a:ext cx="2437481" cy="4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12160"/>
            <a:ext cx="52698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074795"/>
            <a:ext cx="561594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770945"/>
            <a:ext cx="5379596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  <p:bldP spid="17" grpId="0" bldLvl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35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871980"/>
            <a:ext cx="571563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2600960"/>
            <a:ext cx="720598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329940"/>
            <a:ext cx="74161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072890"/>
            <a:ext cx="97567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8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305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85620"/>
            <a:ext cx="45421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352040"/>
            <a:ext cx="567436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3213100"/>
            <a:ext cx="849630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976370"/>
            <a:ext cx="684657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7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3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3022" y="2744344"/>
            <a:ext cx="2675516" cy="50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t="6040"/>
          <a:stretch>
            <a:fillRect/>
          </a:stretch>
        </p:blipFill>
        <p:spPr>
          <a:xfrm>
            <a:off x="4079875" y="3573145"/>
            <a:ext cx="4619625" cy="292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6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893589"/>
            <a:ext cx="342770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6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747644"/>
            <a:ext cx="361813" cy="4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4728210" y="3933190"/>
            <a:ext cx="2692400" cy="2254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38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4980" y="1967230"/>
            <a:ext cx="27857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1"/>
          <a:stretch>
            <a:fillRect/>
          </a:stretch>
        </p:blipFill>
        <p:spPr>
          <a:xfrm>
            <a:off x="3791630" y="2636520"/>
            <a:ext cx="5939745" cy="402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67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99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215" y="1998345"/>
            <a:ext cx="840740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485" y="2703195"/>
            <a:ext cx="607568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215" y="3399155"/>
            <a:ext cx="52762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215" y="4159250"/>
            <a:ext cx="4919345" cy="174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1519" y="6227887"/>
            <a:ext cx="7349012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903147"/>
            <a:ext cx="333249" cy="38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4655820" y="4149090"/>
            <a:ext cx="2862580" cy="2437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2024-10-03T09:39:03Z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