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1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75591"/>
          <a:stretch>
            <a:fillRect/>
          </a:stretch>
        </p:blipFill>
        <p:spPr>
          <a:xfrm>
            <a:off x="4061460" y="3068955"/>
            <a:ext cx="4069080" cy="576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760" y="3717290"/>
            <a:ext cx="3954780" cy="1584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4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62848"/>
            <a:ext cx="3998992" cy="4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15967"/>
            <a:ext cx="5465289" cy="4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284855"/>
            <a:ext cx="47021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69871"/>
            <a:ext cx="1970931" cy="36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980440"/>
            <a:ext cx="5266055" cy="494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23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2479" y="6289676"/>
            <a:ext cx="332773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10424795" cy="3012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5" y="3573145"/>
            <a:ext cx="10424795" cy="31800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5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124827"/>
            <a:ext cx="371335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71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013530"/>
            <a:ext cx="11340000" cy="16773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87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933190"/>
            <a:ext cx="5737860" cy="20345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014713"/>
            <a:ext cx="380855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712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1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635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2909" y="3921525"/>
            <a:ext cx="289180" cy="3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027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87855"/>
            <a:ext cx="4067175" cy="35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651500"/>
            <a:ext cx="614489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866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3380105"/>
            <a:ext cx="10981055" cy="244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2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725035"/>
            <a:ext cx="3078480" cy="191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92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364990"/>
            <a:ext cx="3078480" cy="19126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4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580890"/>
            <a:ext cx="3078480" cy="19126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0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068955"/>
            <a:ext cx="5364480" cy="240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79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872615"/>
            <a:ext cx="93395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26360"/>
            <a:ext cx="106235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361055"/>
            <a:ext cx="10898505" cy="29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1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281056"/>
            <a:ext cx="333249" cy="3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489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6146" y="2739828"/>
            <a:ext cx="364570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7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4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880871"/>
            <a:ext cx="371335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573145"/>
            <a:ext cx="90836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1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104272"/>
            <a:ext cx="361813" cy="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1970464"/>
            <a:ext cx="209471" cy="37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165" y="5741670"/>
            <a:ext cx="8235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605" y="5835650"/>
            <a:ext cx="7473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3198" y="5835399"/>
            <a:ext cx="199949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2024-10-03T10:48:02Z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