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98" r:id="rId3"/>
    <p:sldId id="399" r:id="rId4"/>
    <p:sldId id="400" r:id="rId5"/>
    <p:sldId id="401" r:id="rId6"/>
    <p:sldId id="402" r:id="rId7"/>
    <p:sldId id="403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2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390" y="3036570"/>
            <a:ext cx="1052322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" y="1017270"/>
            <a:ext cx="12070080" cy="48234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" y="1181100"/>
            <a:ext cx="11551920" cy="449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4580890"/>
            <a:ext cx="875665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980440"/>
            <a:ext cx="11940540" cy="2651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2780665"/>
            <a:ext cx="1986280" cy="64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52830"/>
            <a:ext cx="11902440" cy="3200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253230"/>
            <a:ext cx="2300605" cy="2031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640" y="2924810"/>
            <a:ext cx="780415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620395"/>
            <a:ext cx="11993880" cy="4373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869180"/>
            <a:ext cx="1998345" cy="1813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3789045"/>
            <a:ext cx="1986280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2024-10-03T12:35:46Z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69274EA71C4D4BF289874A797B4E09F4_13</vt:lpwstr>
  </property>
</Properties>
</file>